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74" r:id="rId1"/>
  </p:sldMasterIdLst>
  <p:sldIdLst>
    <p:sldId id="263" r:id="rId2"/>
    <p:sldId id="256" r:id="rId3"/>
    <p:sldId id="269" r:id="rId4"/>
    <p:sldId id="257" r:id="rId5"/>
    <p:sldId id="260" r:id="rId6"/>
    <p:sldId id="271" r:id="rId7"/>
    <p:sldId id="272" r:id="rId8"/>
    <p:sldId id="264" r:id="rId9"/>
    <p:sldId id="265" r:id="rId10"/>
    <p:sldId id="273" r:id="rId11"/>
    <p:sldId id="261" r:id="rId12"/>
    <p:sldId id="262" r:id="rId13"/>
    <p:sldId id="266" r:id="rId14"/>
    <p:sldId id="267" r:id="rId15"/>
    <p:sldId id="259" r:id="rId16"/>
    <p:sldId id="275" r:id="rId17"/>
    <p:sldId id="274" r:id="rId18"/>
    <p:sldId id="276" r:id="rId19"/>
    <p:sldId id="279" r:id="rId20"/>
    <p:sldId id="278" r:id="rId21"/>
    <p:sldId id="283" r:id="rId22"/>
    <p:sldId id="277" r:id="rId23"/>
    <p:sldId id="284" r:id="rId24"/>
    <p:sldId id="285" r:id="rId25"/>
    <p:sldId id="286" r:id="rId26"/>
    <p:sldId id="281"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0AA2852-1E27-4BD2-BB31-EA8C6F808FCA}">
          <p14:sldIdLst>
            <p14:sldId id="263"/>
            <p14:sldId id="256"/>
            <p14:sldId id="269"/>
            <p14:sldId id="257"/>
            <p14:sldId id="260"/>
            <p14:sldId id="271"/>
            <p14:sldId id="272"/>
            <p14:sldId id="264"/>
            <p14:sldId id="265"/>
            <p14:sldId id="273"/>
            <p14:sldId id="261"/>
            <p14:sldId id="262"/>
            <p14:sldId id="266"/>
            <p14:sldId id="267"/>
            <p14:sldId id="259"/>
            <p14:sldId id="275"/>
            <p14:sldId id="274"/>
            <p14:sldId id="276"/>
            <p14:sldId id="279"/>
            <p14:sldId id="278"/>
            <p14:sldId id="283"/>
            <p14:sldId id="277"/>
            <p14:sldId id="284"/>
            <p14:sldId id="285"/>
            <p14:sldId id="286"/>
            <p14:sldId id="281"/>
          </p14:sldIdLst>
        </p14:section>
        <p14:section name="Untitled Section" id="{02036DD2-D452-49CC-A39B-734E69BD7ADB}">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2A8418-FDD7-44B8-948E-8777A0C83FB4}" v="265" dt="2023-12-31T09:10:01.6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94660"/>
  </p:normalViewPr>
  <p:slideViewPr>
    <p:cSldViewPr snapToGrid="0">
      <p:cViewPr varScale="1">
        <p:scale>
          <a:sx n="63" d="100"/>
          <a:sy n="63" d="100"/>
        </p:scale>
        <p:origin x="84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89959A-C5B4-4EDB-8BA7-CEEBF229A6A3}" type="doc">
      <dgm:prSet loTypeId="urn:microsoft.com/office/officeart/2005/8/layout/radial5" loCatId="cycle" qsTypeId="urn:microsoft.com/office/officeart/2005/8/quickstyle/simple1" qsCatId="simple" csTypeId="urn:microsoft.com/office/officeart/2005/8/colors/accent1_2" csCatId="accent1" phldr="1"/>
      <dgm:spPr/>
      <dgm:t>
        <a:bodyPr/>
        <a:lstStyle/>
        <a:p>
          <a:endParaRPr lang="en-IN"/>
        </a:p>
      </dgm:t>
    </dgm:pt>
    <dgm:pt modelId="{74443EB4-5364-47A8-B21C-97C5809E72EE}">
      <dgm:prSet phldrT="[Text]" custT="1"/>
      <dgm:spPr/>
      <dgm:t>
        <a:bodyPr/>
        <a:lstStyle/>
        <a:p>
          <a:r>
            <a:rPr lang="en-IN" sz="2400" dirty="0"/>
            <a:t>Stakeholders</a:t>
          </a:r>
        </a:p>
      </dgm:t>
    </dgm:pt>
    <dgm:pt modelId="{03A0EF43-3F21-4D52-A8C5-CC98F47F3EB3}" type="parTrans" cxnId="{C0D99310-FF4C-4E5B-A76F-B428B8C25104}">
      <dgm:prSet/>
      <dgm:spPr/>
      <dgm:t>
        <a:bodyPr/>
        <a:lstStyle/>
        <a:p>
          <a:endParaRPr lang="en-IN"/>
        </a:p>
      </dgm:t>
    </dgm:pt>
    <dgm:pt modelId="{30034870-C7E9-4B68-A20F-8EC235B088EC}" type="sibTrans" cxnId="{C0D99310-FF4C-4E5B-A76F-B428B8C25104}">
      <dgm:prSet/>
      <dgm:spPr/>
      <dgm:t>
        <a:bodyPr/>
        <a:lstStyle/>
        <a:p>
          <a:endParaRPr lang="en-IN"/>
        </a:p>
      </dgm:t>
    </dgm:pt>
    <dgm:pt modelId="{D11E4C85-23AF-492D-B490-9704831084A0}">
      <dgm:prSet phldrT="[Text]" custT="1"/>
      <dgm:spPr/>
      <dgm:t>
        <a:bodyPr/>
        <a:lstStyle/>
        <a:p>
          <a:r>
            <a:rPr lang="en-IN" sz="2400" b="0" i="0" dirty="0"/>
            <a:t>Clients</a:t>
          </a:r>
          <a:endParaRPr lang="en-IN" sz="2400" dirty="0"/>
        </a:p>
      </dgm:t>
    </dgm:pt>
    <dgm:pt modelId="{C31255D3-3DD3-4B2C-BB50-3E2EABFA5DCE}" type="parTrans" cxnId="{3721BAA8-6D2B-401C-B923-B0BACCD536E5}">
      <dgm:prSet/>
      <dgm:spPr/>
      <dgm:t>
        <a:bodyPr/>
        <a:lstStyle/>
        <a:p>
          <a:endParaRPr lang="en-IN"/>
        </a:p>
      </dgm:t>
    </dgm:pt>
    <dgm:pt modelId="{EDF2EFA5-6E36-47C1-ACFE-3429311E3BDA}" type="sibTrans" cxnId="{3721BAA8-6D2B-401C-B923-B0BACCD536E5}">
      <dgm:prSet/>
      <dgm:spPr/>
      <dgm:t>
        <a:bodyPr/>
        <a:lstStyle/>
        <a:p>
          <a:endParaRPr lang="en-IN"/>
        </a:p>
      </dgm:t>
    </dgm:pt>
    <dgm:pt modelId="{09F4F204-C263-4D17-AF67-068840E6DA98}">
      <dgm:prSet phldrT="[Text]" custT="1"/>
      <dgm:spPr/>
      <dgm:t>
        <a:bodyPr/>
        <a:lstStyle/>
        <a:p>
          <a:r>
            <a:rPr lang="en-IN" sz="2400" b="0" i="0" dirty="0"/>
            <a:t>Developers</a:t>
          </a:r>
          <a:endParaRPr lang="en-IN" sz="2400" dirty="0"/>
        </a:p>
      </dgm:t>
    </dgm:pt>
    <dgm:pt modelId="{745E1C4F-D11B-40A7-8820-C5ADDAD9CDBA}" type="parTrans" cxnId="{1B244D7F-6FEF-4B5B-BC29-0AA345B8EDD7}">
      <dgm:prSet/>
      <dgm:spPr/>
      <dgm:t>
        <a:bodyPr/>
        <a:lstStyle/>
        <a:p>
          <a:endParaRPr lang="en-IN"/>
        </a:p>
      </dgm:t>
    </dgm:pt>
    <dgm:pt modelId="{60260FEF-E78C-4843-8C34-9ED4159F306F}" type="sibTrans" cxnId="{1B244D7F-6FEF-4B5B-BC29-0AA345B8EDD7}">
      <dgm:prSet/>
      <dgm:spPr/>
      <dgm:t>
        <a:bodyPr/>
        <a:lstStyle/>
        <a:p>
          <a:endParaRPr lang="en-IN"/>
        </a:p>
      </dgm:t>
    </dgm:pt>
    <dgm:pt modelId="{914DC99A-A5A7-4564-8EB4-59EC946614AA}">
      <dgm:prSet phldrT="[Text]" custT="1"/>
      <dgm:spPr/>
      <dgm:t>
        <a:bodyPr/>
        <a:lstStyle/>
        <a:p>
          <a:r>
            <a:rPr lang="en-IN" sz="2000" b="0" i="0" dirty="0"/>
            <a:t>Platform Administrators</a:t>
          </a:r>
          <a:endParaRPr lang="en-IN" sz="2000" dirty="0"/>
        </a:p>
      </dgm:t>
    </dgm:pt>
    <dgm:pt modelId="{E3336797-6C98-470B-B03B-A07CD6F7A2F3}" type="parTrans" cxnId="{729DB610-6352-44D8-A60F-C9EF24BA4569}">
      <dgm:prSet/>
      <dgm:spPr/>
      <dgm:t>
        <a:bodyPr/>
        <a:lstStyle/>
        <a:p>
          <a:endParaRPr lang="en-IN"/>
        </a:p>
      </dgm:t>
    </dgm:pt>
    <dgm:pt modelId="{CC14C10E-7AE7-439E-B790-FCD64ED2F474}" type="sibTrans" cxnId="{729DB610-6352-44D8-A60F-C9EF24BA4569}">
      <dgm:prSet/>
      <dgm:spPr/>
      <dgm:t>
        <a:bodyPr/>
        <a:lstStyle/>
        <a:p>
          <a:endParaRPr lang="en-IN"/>
        </a:p>
      </dgm:t>
    </dgm:pt>
    <dgm:pt modelId="{5A4830BB-5A48-4838-92E6-05CB3D1CF4E7}">
      <dgm:prSet phldrT="[Text]" custT="1"/>
      <dgm:spPr/>
      <dgm:t>
        <a:bodyPr/>
        <a:lstStyle/>
        <a:p>
          <a:r>
            <a:rPr lang="en-IN" sz="2400" b="0" i="0" dirty="0"/>
            <a:t>Security Guard Providers</a:t>
          </a:r>
          <a:endParaRPr lang="en-IN" sz="2400" dirty="0"/>
        </a:p>
      </dgm:t>
    </dgm:pt>
    <dgm:pt modelId="{E3F3E708-076C-4B6A-A5E5-CD2199795A41}" type="parTrans" cxnId="{EE0ACCC9-56E3-4527-95B2-1440B9A5AA94}">
      <dgm:prSet/>
      <dgm:spPr/>
      <dgm:t>
        <a:bodyPr/>
        <a:lstStyle/>
        <a:p>
          <a:endParaRPr lang="en-IN"/>
        </a:p>
      </dgm:t>
    </dgm:pt>
    <dgm:pt modelId="{55249C45-816D-44E2-85D7-1596559BB391}" type="sibTrans" cxnId="{EE0ACCC9-56E3-4527-95B2-1440B9A5AA94}">
      <dgm:prSet/>
      <dgm:spPr/>
      <dgm:t>
        <a:bodyPr/>
        <a:lstStyle/>
        <a:p>
          <a:endParaRPr lang="en-IN"/>
        </a:p>
      </dgm:t>
    </dgm:pt>
    <dgm:pt modelId="{B53FB75D-42B9-435E-8C50-9363D45BD876}">
      <dgm:prSet custT="1"/>
      <dgm:spPr/>
      <dgm:t>
        <a:bodyPr/>
        <a:lstStyle/>
        <a:p>
          <a:r>
            <a:rPr lang="en-IN" sz="2400" b="0" i="0" dirty="0"/>
            <a:t>Security Guards</a:t>
          </a:r>
          <a:endParaRPr lang="en-IN" sz="2400" dirty="0"/>
        </a:p>
      </dgm:t>
    </dgm:pt>
    <dgm:pt modelId="{37A01B6D-5494-4910-9BCD-9231EA43E4D0}" type="parTrans" cxnId="{1D69C9CD-E5FE-4864-928C-AAC1FF6EE1B5}">
      <dgm:prSet/>
      <dgm:spPr/>
      <dgm:t>
        <a:bodyPr/>
        <a:lstStyle/>
        <a:p>
          <a:endParaRPr lang="en-IN"/>
        </a:p>
      </dgm:t>
    </dgm:pt>
    <dgm:pt modelId="{EC3DAF2C-DF31-4728-9E12-DB95C8CF21E7}" type="sibTrans" cxnId="{1D69C9CD-E5FE-4864-928C-AAC1FF6EE1B5}">
      <dgm:prSet/>
      <dgm:spPr/>
      <dgm:t>
        <a:bodyPr/>
        <a:lstStyle/>
        <a:p>
          <a:endParaRPr lang="en-IN"/>
        </a:p>
      </dgm:t>
    </dgm:pt>
    <dgm:pt modelId="{F7321222-330B-41C6-B9F7-8FA920A3314F}" type="pres">
      <dgm:prSet presAssocID="{E789959A-C5B4-4EDB-8BA7-CEEBF229A6A3}" presName="Name0" presStyleCnt="0">
        <dgm:presLayoutVars>
          <dgm:chMax val="1"/>
          <dgm:dir/>
          <dgm:animLvl val="ctr"/>
          <dgm:resizeHandles val="exact"/>
        </dgm:presLayoutVars>
      </dgm:prSet>
      <dgm:spPr/>
    </dgm:pt>
    <dgm:pt modelId="{9BCE858B-6760-42C7-B904-040EA308C483}" type="pres">
      <dgm:prSet presAssocID="{74443EB4-5364-47A8-B21C-97C5809E72EE}" presName="centerShape" presStyleLbl="node0" presStyleIdx="0" presStyleCnt="1" custScaleX="143256" custScaleY="139189"/>
      <dgm:spPr/>
    </dgm:pt>
    <dgm:pt modelId="{844EF348-A310-4F3D-8E49-AFF5FBC8A0CA}" type="pres">
      <dgm:prSet presAssocID="{C31255D3-3DD3-4B2C-BB50-3E2EABFA5DCE}" presName="parTrans" presStyleLbl="sibTrans2D1" presStyleIdx="0" presStyleCnt="5"/>
      <dgm:spPr/>
    </dgm:pt>
    <dgm:pt modelId="{1C840942-E9EE-41FE-A879-D3272E24F092}" type="pres">
      <dgm:prSet presAssocID="{C31255D3-3DD3-4B2C-BB50-3E2EABFA5DCE}" presName="connectorText" presStyleLbl="sibTrans2D1" presStyleIdx="0" presStyleCnt="5"/>
      <dgm:spPr/>
    </dgm:pt>
    <dgm:pt modelId="{6288402B-830B-4B16-A7F7-14AE400A0047}" type="pres">
      <dgm:prSet presAssocID="{D11E4C85-23AF-492D-B490-9704831084A0}" presName="node" presStyleLbl="node1" presStyleIdx="0" presStyleCnt="5" custRadScaleRad="88281" custRadScaleInc="-1540">
        <dgm:presLayoutVars>
          <dgm:bulletEnabled val="1"/>
        </dgm:presLayoutVars>
      </dgm:prSet>
      <dgm:spPr/>
    </dgm:pt>
    <dgm:pt modelId="{9856C5B3-16B6-4A28-A4B3-173DA8536FE2}" type="pres">
      <dgm:prSet presAssocID="{745E1C4F-D11B-40A7-8820-C5ADDAD9CDBA}" presName="parTrans" presStyleLbl="sibTrans2D1" presStyleIdx="1" presStyleCnt="5"/>
      <dgm:spPr/>
    </dgm:pt>
    <dgm:pt modelId="{1194BBFF-A6FE-463F-A6BF-BCDB1E37F021}" type="pres">
      <dgm:prSet presAssocID="{745E1C4F-D11B-40A7-8820-C5ADDAD9CDBA}" presName="connectorText" presStyleLbl="sibTrans2D1" presStyleIdx="1" presStyleCnt="5"/>
      <dgm:spPr/>
    </dgm:pt>
    <dgm:pt modelId="{279D6CA8-FE9F-440D-A6BE-B038DA13699E}" type="pres">
      <dgm:prSet presAssocID="{09F4F204-C263-4D17-AF67-068840E6DA98}" presName="node" presStyleLbl="node1" presStyleIdx="1" presStyleCnt="5" custScaleX="117761" custScaleY="105840">
        <dgm:presLayoutVars>
          <dgm:bulletEnabled val="1"/>
        </dgm:presLayoutVars>
      </dgm:prSet>
      <dgm:spPr/>
    </dgm:pt>
    <dgm:pt modelId="{F3DC0931-66E1-4B53-A346-443043CF27E3}" type="pres">
      <dgm:prSet presAssocID="{E3336797-6C98-470B-B03B-A07CD6F7A2F3}" presName="parTrans" presStyleLbl="sibTrans2D1" presStyleIdx="2" presStyleCnt="5"/>
      <dgm:spPr/>
    </dgm:pt>
    <dgm:pt modelId="{25F71E6B-625D-4AA8-BD08-29F09875050F}" type="pres">
      <dgm:prSet presAssocID="{E3336797-6C98-470B-B03B-A07CD6F7A2F3}" presName="connectorText" presStyleLbl="sibTrans2D1" presStyleIdx="2" presStyleCnt="5"/>
      <dgm:spPr/>
    </dgm:pt>
    <dgm:pt modelId="{21E93809-4EFA-4099-B5A2-B91D1308CF4D}" type="pres">
      <dgm:prSet presAssocID="{914DC99A-A5A7-4564-8EB4-59EC946614AA}" presName="node" presStyleLbl="node1" presStyleIdx="2" presStyleCnt="5" custScaleX="128883" custScaleY="114531">
        <dgm:presLayoutVars>
          <dgm:bulletEnabled val="1"/>
        </dgm:presLayoutVars>
      </dgm:prSet>
      <dgm:spPr/>
    </dgm:pt>
    <dgm:pt modelId="{ED86CC47-A742-4C65-B81B-24E33DCDDDC0}" type="pres">
      <dgm:prSet presAssocID="{37A01B6D-5494-4910-9BCD-9231EA43E4D0}" presName="parTrans" presStyleLbl="sibTrans2D1" presStyleIdx="3" presStyleCnt="5"/>
      <dgm:spPr/>
    </dgm:pt>
    <dgm:pt modelId="{C185ADAF-42C0-4CF1-BB8A-848A9BAD3688}" type="pres">
      <dgm:prSet presAssocID="{37A01B6D-5494-4910-9BCD-9231EA43E4D0}" presName="connectorText" presStyleLbl="sibTrans2D1" presStyleIdx="3" presStyleCnt="5"/>
      <dgm:spPr/>
    </dgm:pt>
    <dgm:pt modelId="{84CC3C80-FBB6-4527-99E3-0919D6167A0E}" type="pres">
      <dgm:prSet presAssocID="{B53FB75D-42B9-435E-8C50-9363D45BD876}" presName="node" presStyleLbl="node1" presStyleIdx="3" presStyleCnt="5" custRadScaleRad="100203" custRadScaleInc="-1546">
        <dgm:presLayoutVars>
          <dgm:bulletEnabled val="1"/>
        </dgm:presLayoutVars>
      </dgm:prSet>
      <dgm:spPr/>
    </dgm:pt>
    <dgm:pt modelId="{CEFAC03F-C8F5-4164-87DF-D8B074DAC6C2}" type="pres">
      <dgm:prSet presAssocID="{E3F3E708-076C-4B6A-A5E5-CD2199795A41}" presName="parTrans" presStyleLbl="sibTrans2D1" presStyleIdx="4" presStyleCnt="5"/>
      <dgm:spPr/>
    </dgm:pt>
    <dgm:pt modelId="{3C948BAC-3D81-4F46-B80C-A3EC7048812B}" type="pres">
      <dgm:prSet presAssocID="{E3F3E708-076C-4B6A-A5E5-CD2199795A41}" presName="connectorText" presStyleLbl="sibTrans2D1" presStyleIdx="4" presStyleCnt="5"/>
      <dgm:spPr/>
    </dgm:pt>
    <dgm:pt modelId="{AA38725E-9C60-4990-A1DB-88996F6229EE}" type="pres">
      <dgm:prSet presAssocID="{5A4830BB-5A48-4838-92E6-05CB3D1CF4E7}" presName="node" presStyleLbl="node1" presStyleIdx="4" presStyleCnt="5">
        <dgm:presLayoutVars>
          <dgm:bulletEnabled val="1"/>
        </dgm:presLayoutVars>
      </dgm:prSet>
      <dgm:spPr/>
    </dgm:pt>
  </dgm:ptLst>
  <dgm:cxnLst>
    <dgm:cxn modelId="{2F184A09-B980-4F72-BFB7-8BB0F123AFF6}" type="presOf" srcId="{E789959A-C5B4-4EDB-8BA7-CEEBF229A6A3}" destId="{F7321222-330B-41C6-B9F7-8FA920A3314F}" srcOrd="0" destOrd="0" presId="urn:microsoft.com/office/officeart/2005/8/layout/radial5"/>
    <dgm:cxn modelId="{C0D99310-FF4C-4E5B-A76F-B428B8C25104}" srcId="{E789959A-C5B4-4EDB-8BA7-CEEBF229A6A3}" destId="{74443EB4-5364-47A8-B21C-97C5809E72EE}" srcOrd="0" destOrd="0" parTransId="{03A0EF43-3F21-4D52-A8C5-CC98F47F3EB3}" sibTransId="{30034870-C7E9-4B68-A20F-8EC235B088EC}"/>
    <dgm:cxn modelId="{729DB610-6352-44D8-A60F-C9EF24BA4569}" srcId="{74443EB4-5364-47A8-B21C-97C5809E72EE}" destId="{914DC99A-A5A7-4564-8EB4-59EC946614AA}" srcOrd="2" destOrd="0" parTransId="{E3336797-6C98-470B-B03B-A07CD6F7A2F3}" sibTransId="{CC14C10E-7AE7-439E-B790-FCD64ED2F474}"/>
    <dgm:cxn modelId="{37E3CA14-466B-4822-8343-DDDF644E63BB}" type="presOf" srcId="{745E1C4F-D11B-40A7-8820-C5ADDAD9CDBA}" destId="{1194BBFF-A6FE-463F-A6BF-BCDB1E37F021}" srcOrd="1" destOrd="0" presId="urn:microsoft.com/office/officeart/2005/8/layout/radial5"/>
    <dgm:cxn modelId="{DB150D1B-81D5-4856-BEF4-EDEBEEBC174C}" type="presOf" srcId="{E3336797-6C98-470B-B03B-A07CD6F7A2F3}" destId="{25F71E6B-625D-4AA8-BD08-29F09875050F}" srcOrd="1" destOrd="0" presId="urn:microsoft.com/office/officeart/2005/8/layout/radial5"/>
    <dgm:cxn modelId="{77119A20-E185-476C-9F65-CF8BCA7A779D}" type="presOf" srcId="{37A01B6D-5494-4910-9BCD-9231EA43E4D0}" destId="{ED86CC47-A742-4C65-B81B-24E33DCDDDC0}" srcOrd="0" destOrd="0" presId="urn:microsoft.com/office/officeart/2005/8/layout/radial5"/>
    <dgm:cxn modelId="{1BD55529-B604-4257-81E8-1A3C8AA6638A}" type="presOf" srcId="{B53FB75D-42B9-435E-8C50-9363D45BD876}" destId="{84CC3C80-FBB6-4527-99E3-0919D6167A0E}" srcOrd="0" destOrd="0" presId="urn:microsoft.com/office/officeart/2005/8/layout/radial5"/>
    <dgm:cxn modelId="{6B43585C-A490-4AA8-A324-3CF942FAF51F}" type="presOf" srcId="{D11E4C85-23AF-492D-B490-9704831084A0}" destId="{6288402B-830B-4B16-A7F7-14AE400A0047}" srcOrd="0" destOrd="0" presId="urn:microsoft.com/office/officeart/2005/8/layout/radial5"/>
    <dgm:cxn modelId="{80459D65-20F5-425C-838B-209598178243}" type="presOf" srcId="{E3F3E708-076C-4B6A-A5E5-CD2199795A41}" destId="{CEFAC03F-C8F5-4164-87DF-D8B074DAC6C2}" srcOrd="0" destOrd="0" presId="urn:microsoft.com/office/officeart/2005/8/layout/radial5"/>
    <dgm:cxn modelId="{F22D7F7A-38F0-45B0-959A-0FDE40DC7F19}" type="presOf" srcId="{C31255D3-3DD3-4B2C-BB50-3E2EABFA5DCE}" destId="{844EF348-A310-4F3D-8E49-AFF5FBC8A0CA}" srcOrd="0" destOrd="0" presId="urn:microsoft.com/office/officeart/2005/8/layout/radial5"/>
    <dgm:cxn modelId="{045EC57B-8D6D-4E27-9B20-6ADE628DFC74}" type="presOf" srcId="{E3F3E708-076C-4B6A-A5E5-CD2199795A41}" destId="{3C948BAC-3D81-4F46-B80C-A3EC7048812B}" srcOrd="1" destOrd="0" presId="urn:microsoft.com/office/officeart/2005/8/layout/radial5"/>
    <dgm:cxn modelId="{1B244D7F-6FEF-4B5B-BC29-0AA345B8EDD7}" srcId="{74443EB4-5364-47A8-B21C-97C5809E72EE}" destId="{09F4F204-C263-4D17-AF67-068840E6DA98}" srcOrd="1" destOrd="0" parTransId="{745E1C4F-D11B-40A7-8820-C5ADDAD9CDBA}" sibTransId="{60260FEF-E78C-4843-8C34-9ED4159F306F}"/>
    <dgm:cxn modelId="{C792CA96-7654-4C66-9B26-42AC9B2E78CF}" type="presOf" srcId="{E3336797-6C98-470B-B03B-A07CD6F7A2F3}" destId="{F3DC0931-66E1-4B53-A346-443043CF27E3}" srcOrd="0" destOrd="0" presId="urn:microsoft.com/office/officeart/2005/8/layout/radial5"/>
    <dgm:cxn modelId="{EC042B99-6EAE-491F-AC02-1CC016AACE05}" type="presOf" srcId="{37A01B6D-5494-4910-9BCD-9231EA43E4D0}" destId="{C185ADAF-42C0-4CF1-BB8A-848A9BAD3688}" srcOrd="1" destOrd="0" presId="urn:microsoft.com/office/officeart/2005/8/layout/radial5"/>
    <dgm:cxn modelId="{3721BAA8-6D2B-401C-B923-B0BACCD536E5}" srcId="{74443EB4-5364-47A8-B21C-97C5809E72EE}" destId="{D11E4C85-23AF-492D-B490-9704831084A0}" srcOrd="0" destOrd="0" parTransId="{C31255D3-3DD3-4B2C-BB50-3E2EABFA5DCE}" sibTransId="{EDF2EFA5-6E36-47C1-ACFE-3429311E3BDA}"/>
    <dgm:cxn modelId="{2F9381B3-54FC-43D5-B813-D74C878DCF6E}" type="presOf" srcId="{914DC99A-A5A7-4564-8EB4-59EC946614AA}" destId="{21E93809-4EFA-4099-B5A2-B91D1308CF4D}" srcOrd="0" destOrd="0" presId="urn:microsoft.com/office/officeart/2005/8/layout/radial5"/>
    <dgm:cxn modelId="{B9A281C6-1DC4-4BD9-8767-297EE1B654A3}" type="presOf" srcId="{09F4F204-C263-4D17-AF67-068840E6DA98}" destId="{279D6CA8-FE9F-440D-A6BE-B038DA13699E}" srcOrd="0" destOrd="0" presId="urn:microsoft.com/office/officeart/2005/8/layout/radial5"/>
    <dgm:cxn modelId="{EE0ACCC9-56E3-4527-95B2-1440B9A5AA94}" srcId="{74443EB4-5364-47A8-B21C-97C5809E72EE}" destId="{5A4830BB-5A48-4838-92E6-05CB3D1CF4E7}" srcOrd="4" destOrd="0" parTransId="{E3F3E708-076C-4B6A-A5E5-CD2199795A41}" sibTransId="{55249C45-816D-44E2-85D7-1596559BB391}"/>
    <dgm:cxn modelId="{1D69C9CD-E5FE-4864-928C-AAC1FF6EE1B5}" srcId="{74443EB4-5364-47A8-B21C-97C5809E72EE}" destId="{B53FB75D-42B9-435E-8C50-9363D45BD876}" srcOrd="3" destOrd="0" parTransId="{37A01B6D-5494-4910-9BCD-9231EA43E4D0}" sibTransId="{EC3DAF2C-DF31-4728-9E12-DB95C8CF21E7}"/>
    <dgm:cxn modelId="{84F683D7-CF04-4BF3-9FB1-596A7B0D19C7}" type="presOf" srcId="{745E1C4F-D11B-40A7-8820-C5ADDAD9CDBA}" destId="{9856C5B3-16B6-4A28-A4B3-173DA8536FE2}" srcOrd="0" destOrd="0" presId="urn:microsoft.com/office/officeart/2005/8/layout/radial5"/>
    <dgm:cxn modelId="{7CBFB6D9-C218-4904-A844-AEBC0232664D}" type="presOf" srcId="{C31255D3-3DD3-4B2C-BB50-3E2EABFA5DCE}" destId="{1C840942-E9EE-41FE-A879-D3272E24F092}" srcOrd="1" destOrd="0" presId="urn:microsoft.com/office/officeart/2005/8/layout/radial5"/>
    <dgm:cxn modelId="{CD8AC6DE-71C5-40A3-B9DC-7D189A29E469}" type="presOf" srcId="{5A4830BB-5A48-4838-92E6-05CB3D1CF4E7}" destId="{AA38725E-9C60-4990-A1DB-88996F6229EE}" srcOrd="0" destOrd="0" presId="urn:microsoft.com/office/officeart/2005/8/layout/radial5"/>
    <dgm:cxn modelId="{EE70F4F3-A1F5-4F9A-A846-739E20A0F04D}" type="presOf" srcId="{74443EB4-5364-47A8-B21C-97C5809E72EE}" destId="{9BCE858B-6760-42C7-B904-040EA308C483}" srcOrd="0" destOrd="0" presId="urn:microsoft.com/office/officeart/2005/8/layout/radial5"/>
    <dgm:cxn modelId="{5B812B7C-0360-4C09-90ED-6295321D35FB}" type="presParOf" srcId="{F7321222-330B-41C6-B9F7-8FA920A3314F}" destId="{9BCE858B-6760-42C7-B904-040EA308C483}" srcOrd="0" destOrd="0" presId="urn:microsoft.com/office/officeart/2005/8/layout/radial5"/>
    <dgm:cxn modelId="{E6F3D0EC-88CA-4889-AF10-D2BC08EA9624}" type="presParOf" srcId="{F7321222-330B-41C6-B9F7-8FA920A3314F}" destId="{844EF348-A310-4F3D-8E49-AFF5FBC8A0CA}" srcOrd="1" destOrd="0" presId="urn:microsoft.com/office/officeart/2005/8/layout/radial5"/>
    <dgm:cxn modelId="{B1DB45A9-3163-4CA6-8702-8D0D461448CD}" type="presParOf" srcId="{844EF348-A310-4F3D-8E49-AFF5FBC8A0CA}" destId="{1C840942-E9EE-41FE-A879-D3272E24F092}" srcOrd="0" destOrd="0" presId="urn:microsoft.com/office/officeart/2005/8/layout/radial5"/>
    <dgm:cxn modelId="{4C87C177-F51A-4BE4-B191-371A659ECC40}" type="presParOf" srcId="{F7321222-330B-41C6-B9F7-8FA920A3314F}" destId="{6288402B-830B-4B16-A7F7-14AE400A0047}" srcOrd="2" destOrd="0" presId="urn:microsoft.com/office/officeart/2005/8/layout/radial5"/>
    <dgm:cxn modelId="{1142F2D4-4D40-4E4E-A609-4932D9693A6B}" type="presParOf" srcId="{F7321222-330B-41C6-B9F7-8FA920A3314F}" destId="{9856C5B3-16B6-4A28-A4B3-173DA8536FE2}" srcOrd="3" destOrd="0" presId="urn:microsoft.com/office/officeart/2005/8/layout/radial5"/>
    <dgm:cxn modelId="{1B5CA756-7FF0-479D-91E5-F162A473C9B0}" type="presParOf" srcId="{9856C5B3-16B6-4A28-A4B3-173DA8536FE2}" destId="{1194BBFF-A6FE-463F-A6BF-BCDB1E37F021}" srcOrd="0" destOrd="0" presId="urn:microsoft.com/office/officeart/2005/8/layout/radial5"/>
    <dgm:cxn modelId="{B048A0BC-058C-4E01-8AB4-EE8033A02910}" type="presParOf" srcId="{F7321222-330B-41C6-B9F7-8FA920A3314F}" destId="{279D6CA8-FE9F-440D-A6BE-B038DA13699E}" srcOrd="4" destOrd="0" presId="urn:microsoft.com/office/officeart/2005/8/layout/radial5"/>
    <dgm:cxn modelId="{93CA74FB-6987-49EF-8C20-C3F5AC154DAD}" type="presParOf" srcId="{F7321222-330B-41C6-B9F7-8FA920A3314F}" destId="{F3DC0931-66E1-4B53-A346-443043CF27E3}" srcOrd="5" destOrd="0" presId="urn:microsoft.com/office/officeart/2005/8/layout/radial5"/>
    <dgm:cxn modelId="{EBBAC553-D060-4806-80C9-7FCF0BE17F42}" type="presParOf" srcId="{F3DC0931-66E1-4B53-A346-443043CF27E3}" destId="{25F71E6B-625D-4AA8-BD08-29F09875050F}" srcOrd="0" destOrd="0" presId="urn:microsoft.com/office/officeart/2005/8/layout/radial5"/>
    <dgm:cxn modelId="{E8138C78-2BC3-441D-9C90-1554405615AC}" type="presParOf" srcId="{F7321222-330B-41C6-B9F7-8FA920A3314F}" destId="{21E93809-4EFA-4099-B5A2-B91D1308CF4D}" srcOrd="6" destOrd="0" presId="urn:microsoft.com/office/officeart/2005/8/layout/radial5"/>
    <dgm:cxn modelId="{2993E962-4130-46DD-AFF8-C7A8321F34E3}" type="presParOf" srcId="{F7321222-330B-41C6-B9F7-8FA920A3314F}" destId="{ED86CC47-A742-4C65-B81B-24E33DCDDDC0}" srcOrd="7" destOrd="0" presId="urn:microsoft.com/office/officeart/2005/8/layout/radial5"/>
    <dgm:cxn modelId="{2658D04C-8ECA-4A22-AF30-5C9A90404EB5}" type="presParOf" srcId="{ED86CC47-A742-4C65-B81B-24E33DCDDDC0}" destId="{C185ADAF-42C0-4CF1-BB8A-848A9BAD3688}" srcOrd="0" destOrd="0" presId="urn:microsoft.com/office/officeart/2005/8/layout/radial5"/>
    <dgm:cxn modelId="{4D685125-F8C1-4AB9-A560-D00D560D42B4}" type="presParOf" srcId="{F7321222-330B-41C6-B9F7-8FA920A3314F}" destId="{84CC3C80-FBB6-4527-99E3-0919D6167A0E}" srcOrd="8" destOrd="0" presId="urn:microsoft.com/office/officeart/2005/8/layout/radial5"/>
    <dgm:cxn modelId="{943AC590-AEEB-4A30-9091-792FA1BFA651}" type="presParOf" srcId="{F7321222-330B-41C6-B9F7-8FA920A3314F}" destId="{CEFAC03F-C8F5-4164-87DF-D8B074DAC6C2}" srcOrd="9" destOrd="0" presId="urn:microsoft.com/office/officeart/2005/8/layout/radial5"/>
    <dgm:cxn modelId="{39099754-B3C1-4A47-BE61-FC60FE39AE4F}" type="presParOf" srcId="{CEFAC03F-C8F5-4164-87DF-D8B074DAC6C2}" destId="{3C948BAC-3D81-4F46-B80C-A3EC7048812B}" srcOrd="0" destOrd="0" presId="urn:microsoft.com/office/officeart/2005/8/layout/radial5"/>
    <dgm:cxn modelId="{104706EB-CA2B-4A75-82BA-7B2CD6BD277C}" type="presParOf" srcId="{F7321222-330B-41C6-B9F7-8FA920A3314F}" destId="{AA38725E-9C60-4990-A1DB-88996F6229EE}"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46AE4A0-9368-48AF-A783-437990F91B24}"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IN"/>
        </a:p>
      </dgm:t>
    </dgm:pt>
    <dgm:pt modelId="{46ACB878-1D9A-4543-BB21-B90FD275F9B5}">
      <dgm:prSet phldrT="[Text]"/>
      <dgm:spPr/>
      <dgm:t>
        <a:bodyPr/>
        <a:lstStyle/>
        <a:p>
          <a:r>
            <a:rPr lang="en-US" b="1" dirty="0"/>
            <a:t>Requirement Analysis:</a:t>
          </a:r>
          <a:endParaRPr lang="en-IN" dirty="0"/>
        </a:p>
      </dgm:t>
    </dgm:pt>
    <dgm:pt modelId="{DC8C3C83-FC13-476C-A3B1-2028DF53C623}" type="parTrans" cxnId="{19E64AC9-BEC4-4A57-87DC-93FC955F85A6}">
      <dgm:prSet/>
      <dgm:spPr/>
      <dgm:t>
        <a:bodyPr/>
        <a:lstStyle/>
        <a:p>
          <a:endParaRPr lang="en-IN"/>
        </a:p>
      </dgm:t>
    </dgm:pt>
    <dgm:pt modelId="{5AB4031B-DABD-4206-8B59-E367D58C5A1E}" type="sibTrans" cxnId="{19E64AC9-BEC4-4A57-87DC-93FC955F85A6}">
      <dgm:prSet/>
      <dgm:spPr/>
      <dgm:t>
        <a:bodyPr/>
        <a:lstStyle/>
        <a:p>
          <a:endParaRPr lang="en-IN"/>
        </a:p>
      </dgm:t>
    </dgm:pt>
    <dgm:pt modelId="{946F7991-83BA-4FD3-BD37-7537D53958AE}">
      <dgm:prSet phldrT="[Text]"/>
      <dgm:spPr/>
      <dgm:t>
        <a:bodyPr/>
        <a:lstStyle/>
        <a:p>
          <a:r>
            <a:rPr lang="en-IN" b="0" i="0" dirty="0"/>
            <a:t>User Registration and Profiles</a:t>
          </a:r>
          <a:endParaRPr lang="en-IN" dirty="0"/>
        </a:p>
      </dgm:t>
    </dgm:pt>
    <dgm:pt modelId="{0720549C-4B70-48D1-9C97-F6D17031D54D}" type="parTrans" cxnId="{7BD50F52-E4D3-46D1-B3E7-6E7BD4F5782E}">
      <dgm:prSet/>
      <dgm:spPr/>
      <dgm:t>
        <a:bodyPr/>
        <a:lstStyle/>
        <a:p>
          <a:endParaRPr lang="en-IN"/>
        </a:p>
      </dgm:t>
    </dgm:pt>
    <dgm:pt modelId="{37BA5CFE-ED57-474C-AB49-908B5205897E}" type="sibTrans" cxnId="{7BD50F52-E4D3-46D1-B3E7-6E7BD4F5782E}">
      <dgm:prSet/>
      <dgm:spPr/>
      <dgm:t>
        <a:bodyPr/>
        <a:lstStyle/>
        <a:p>
          <a:endParaRPr lang="en-IN"/>
        </a:p>
      </dgm:t>
    </dgm:pt>
    <dgm:pt modelId="{A200E162-1203-41FC-A395-EE52E711394C}">
      <dgm:prSet phldrT="[Text]"/>
      <dgm:spPr/>
      <dgm:t>
        <a:bodyPr/>
        <a:lstStyle/>
        <a:p>
          <a:r>
            <a:rPr lang="en-IN" b="0" i="0" dirty="0"/>
            <a:t>Report Monitoring</a:t>
          </a:r>
          <a:endParaRPr lang="en-IN" dirty="0"/>
        </a:p>
      </dgm:t>
    </dgm:pt>
    <dgm:pt modelId="{57F81C93-E591-4976-B46E-D8C3DB421D46}" type="parTrans" cxnId="{72E78F2F-EA29-4D8B-B4AA-1ECF50E0E569}">
      <dgm:prSet/>
      <dgm:spPr/>
      <dgm:t>
        <a:bodyPr/>
        <a:lstStyle/>
        <a:p>
          <a:endParaRPr lang="en-IN"/>
        </a:p>
      </dgm:t>
    </dgm:pt>
    <dgm:pt modelId="{62F7646E-6F16-46B8-B7F6-11871D1F72FA}" type="sibTrans" cxnId="{72E78F2F-EA29-4D8B-B4AA-1ECF50E0E569}">
      <dgm:prSet/>
      <dgm:spPr/>
      <dgm:t>
        <a:bodyPr/>
        <a:lstStyle/>
        <a:p>
          <a:endParaRPr lang="en-IN"/>
        </a:p>
      </dgm:t>
    </dgm:pt>
    <dgm:pt modelId="{01427AE4-BB33-471D-A433-A4D748D09E39}">
      <dgm:prSet phldrT="[Text]"/>
      <dgm:spPr/>
      <dgm:t>
        <a:bodyPr/>
        <a:lstStyle/>
        <a:p>
          <a:r>
            <a:rPr lang="en-US" dirty="0"/>
            <a:t>Software /hardware requirements</a:t>
          </a:r>
          <a:endParaRPr lang="en-IN" dirty="0"/>
        </a:p>
      </dgm:t>
    </dgm:pt>
    <dgm:pt modelId="{F0DE3661-FE78-4DC8-9410-3E4EA2A74CEE}" type="parTrans" cxnId="{B8AE36C1-4E6B-4E60-9EC1-0449F29E06CD}">
      <dgm:prSet/>
      <dgm:spPr/>
      <dgm:t>
        <a:bodyPr/>
        <a:lstStyle/>
        <a:p>
          <a:endParaRPr lang="en-IN"/>
        </a:p>
      </dgm:t>
    </dgm:pt>
    <dgm:pt modelId="{62070920-F8A4-42BB-979C-366A736CE1FB}" type="sibTrans" cxnId="{B8AE36C1-4E6B-4E60-9EC1-0449F29E06CD}">
      <dgm:prSet/>
      <dgm:spPr/>
      <dgm:t>
        <a:bodyPr/>
        <a:lstStyle/>
        <a:p>
          <a:endParaRPr lang="en-IN"/>
        </a:p>
      </dgm:t>
    </dgm:pt>
    <dgm:pt modelId="{90EE62C4-377C-4A79-997F-CD4BA5D81860}">
      <dgm:prSet phldrT="[Text]"/>
      <dgm:spPr/>
      <dgm:t>
        <a:bodyPr/>
        <a:lstStyle/>
        <a:p>
          <a:r>
            <a:rPr lang="en-IN" b="0" i="0" dirty="0"/>
            <a:t>Scheduling and Calendar Integration</a:t>
          </a:r>
          <a:endParaRPr lang="en-IN" dirty="0"/>
        </a:p>
      </dgm:t>
    </dgm:pt>
    <dgm:pt modelId="{4D02A1EA-09B0-4851-B4BB-05413B16AA03}" type="parTrans" cxnId="{E9B56D1F-00E3-40A6-A774-D8E25BC74AD1}">
      <dgm:prSet/>
      <dgm:spPr/>
      <dgm:t>
        <a:bodyPr/>
        <a:lstStyle/>
        <a:p>
          <a:endParaRPr lang="en-IN"/>
        </a:p>
      </dgm:t>
    </dgm:pt>
    <dgm:pt modelId="{10DB6175-FAD1-4F74-A2B4-10B8AD5F340C}" type="sibTrans" cxnId="{E9B56D1F-00E3-40A6-A774-D8E25BC74AD1}">
      <dgm:prSet/>
      <dgm:spPr/>
      <dgm:t>
        <a:bodyPr/>
        <a:lstStyle/>
        <a:p>
          <a:endParaRPr lang="en-IN"/>
        </a:p>
      </dgm:t>
    </dgm:pt>
    <dgm:pt modelId="{EF7E92CF-20C4-4C03-88AE-F682F5B38A8A}">
      <dgm:prSet phldrT="[Text]"/>
      <dgm:spPr/>
      <dgm:t>
        <a:bodyPr/>
        <a:lstStyle/>
        <a:p>
          <a:r>
            <a:rPr lang="en-IN" b="0" i="0" dirty="0"/>
            <a:t>Security Measures</a:t>
          </a:r>
          <a:endParaRPr lang="en-IN" dirty="0"/>
        </a:p>
      </dgm:t>
    </dgm:pt>
    <dgm:pt modelId="{C6DB160D-BC14-46DE-A08D-7A8FEC8C0786}" type="parTrans" cxnId="{B50DF9B0-1FBC-412B-99DA-A7FE95DFC2FC}">
      <dgm:prSet/>
      <dgm:spPr/>
      <dgm:t>
        <a:bodyPr/>
        <a:lstStyle/>
        <a:p>
          <a:endParaRPr lang="en-IN"/>
        </a:p>
      </dgm:t>
    </dgm:pt>
    <dgm:pt modelId="{DB2CE113-75A8-4F93-87BC-ECB14020681D}" type="sibTrans" cxnId="{B50DF9B0-1FBC-412B-99DA-A7FE95DFC2FC}">
      <dgm:prSet/>
      <dgm:spPr/>
      <dgm:t>
        <a:bodyPr/>
        <a:lstStyle/>
        <a:p>
          <a:endParaRPr lang="en-IN"/>
        </a:p>
      </dgm:t>
    </dgm:pt>
    <dgm:pt modelId="{7B429C22-DF2B-4DA7-8545-69F8437BF05D}" type="pres">
      <dgm:prSet presAssocID="{946AE4A0-9368-48AF-A783-437990F91B24}" presName="diagram" presStyleCnt="0">
        <dgm:presLayoutVars>
          <dgm:chPref val="1"/>
          <dgm:dir/>
          <dgm:animOne val="branch"/>
          <dgm:animLvl val="lvl"/>
          <dgm:resizeHandles/>
        </dgm:presLayoutVars>
      </dgm:prSet>
      <dgm:spPr/>
    </dgm:pt>
    <dgm:pt modelId="{6F44099E-152B-4AE3-85AD-58FBFEEDD45A}" type="pres">
      <dgm:prSet presAssocID="{46ACB878-1D9A-4543-BB21-B90FD275F9B5}" presName="root" presStyleCnt="0"/>
      <dgm:spPr/>
    </dgm:pt>
    <dgm:pt modelId="{2134A1E9-8FFF-46EC-99C4-ABD5138D865C}" type="pres">
      <dgm:prSet presAssocID="{46ACB878-1D9A-4543-BB21-B90FD275F9B5}" presName="rootComposite" presStyleCnt="0"/>
      <dgm:spPr/>
    </dgm:pt>
    <dgm:pt modelId="{E76FC9C6-11F7-48E6-9548-B868D6F09319}" type="pres">
      <dgm:prSet presAssocID="{46ACB878-1D9A-4543-BB21-B90FD275F9B5}" presName="rootText" presStyleLbl="node1" presStyleIdx="0" presStyleCnt="1" custScaleX="220382" custScaleY="46264"/>
      <dgm:spPr/>
    </dgm:pt>
    <dgm:pt modelId="{987FCD0F-82DC-4D81-A19B-B30CBDBD9EE6}" type="pres">
      <dgm:prSet presAssocID="{46ACB878-1D9A-4543-BB21-B90FD275F9B5}" presName="rootConnector" presStyleLbl="node1" presStyleIdx="0" presStyleCnt="1"/>
      <dgm:spPr/>
    </dgm:pt>
    <dgm:pt modelId="{6EC246AC-AE64-48BD-81A8-48AA30EFF507}" type="pres">
      <dgm:prSet presAssocID="{46ACB878-1D9A-4543-BB21-B90FD275F9B5}" presName="childShape" presStyleCnt="0"/>
      <dgm:spPr/>
    </dgm:pt>
    <dgm:pt modelId="{B6BB8ECD-A5EB-4CA7-8EBE-19FE50A2A26C}" type="pres">
      <dgm:prSet presAssocID="{0720549C-4B70-48D1-9C97-F6D17031D54D}" presName="Name13" presStyleLbl="parChTrans1D2" presStyleIdx="0" presStyleCnt="5"/>
      <dgm:spPr/>
    </dgm:pt>
    <dgm:pt modelId="{D5D1B6BF-1A59-4CA3-9D1D-48A2B9F0CDF9}" type="pres">
      <dgm:prSet presAssocID="{946F7991-83BA-4FD3-BD37-7537D53958AE}" presName="childText" presStyleLbl="bgAcc1" presStyleIdx="0" presStyleCnt="5" custScaleX="277846" custScaleY="27551">
        <dgm:presLayoutVars>
          <dgm:bulletEnabled val="1"/>
        </dgm:presLayoutVars>
      </dgm:prSet>
      <dgm:spPr/>
    </dgm:pt>
    <dgm:pt modelId="{201EA090-6A2C-41EA-B6A9-E8B4B1417E1C}" type="pres">
      <dgm:prSet presAssocID="{57F81C93-E591-4976-B46E-D8C3DB421D46}" presName="Name13" presStyleLbl="parChTrans1D2" presStyleIdx="1" presStyleCnt="5"/>
      <dgm:spPr/>
    </dgm:pt>
    <dgm:pt modelId="{0B39B2FD-F0A4-46FE-926E-D9AB8D2D33E9}" type="pres">
      <dgm:prSet presAssocID="{A200E162-1203-41FC-A395-EE52E711394C}" presName="childText" presStyleLbl="bgAcc1" presStyleIdx="1" presStyleCnt="5" custScaleX="277846" custScaleY="27551">
        <dgm:presLayoutVars>
          <dgm:bulletEnabled val="1"/>
        </dgm:presLayoutVars>
      </dgm:prSet>
      <dgm:spPr/>
    </dgm:pt>
    <dgm:pt modelId="{59D9D28F-82A9-4CB6-88FC-CFEA76191BFB}" type="pres">
      <dgm:prSet presAssocID="{F0DE3661-FE78-4DC8-9410-3E4EA2A74CEE}" presName="Name13" presStyleLbl="parChTrans1D2" presStyleIdx="2" presStyleCnt="5"/>
      <dgm:spPr/>
    </dgm:pt>
    <dgm:pt modelId="{FB956B30-9DA1-4989-A4ED-CEBA3F57C813}" type="pres">
      <dgm:prSet presAssocID="{01427AE4-BB33-471D-A433-A4D748D09E39}" presName="childText" presStyleLbl="bgAcc1" presStyleIdx="2" presStyleCnt="5" custScaleX="277846" custScaleY="27551">
        <dgm:presLayoutVars>
          <dgm:bulletEnabled val="1"/>
        </dgm:presLayoutVars>
      </dgm:prSet>
      <dgm:spPr/>
    </dgm:pt>
    <dgm:pt modelId="{C7136678-32F3-441A-A0D2-AB3BAC185294}" type="pres">
      <dgm:prSet presAssocID="{4D02A1EA-09B0-4851-B4BB-05413B16AA03}" presName="Name13" presStyleLbl="parChTrans1D2" presStyleIdx="3" presStyleCnt="5"/>
      <dgm:spPr/>
    </dgm:pt>
    <dgm:pt modelId="{5955CE2D-80CE-41A1-8241-B6D7B8F73A44}" type="pres">
      <dgm:prSet presAssocID="{90EE62C4-377C-4A79-997F-CD4BA5D81860}" presName="childText" presStyleLbl="bgAcc1" presStyleIdx="3" presStyleCnt="5" custScaleX="277846" custScaleY="27551">
        <dgm:presLayoutVars>
          <dgm:bulletEnabled val="1"/>
        </dgm:presLayoutVars>
      </dgm:prSet>
      <dgm:spPr/>
    </dgm:pt>
    <dgm:pt modelId="{5A7FD8E9-6511-4965-A53A-71493989F013}" type="pres">
      <dgm:prSet presAssocID="{C6DB160D-BC14-46DE-A08D-7A8FEC8C0786}" presName="Name13" presStyleLbl="parChTrans1D2" presStyleIdx="4" presStyleCnt="5"/>
      <dgm:spPr/>
    </dgm:pt>
    <dgm:pt modelId="{94E6CF1A-6B77-4914-B859-2E0AA23D2978}" type="pres">
      <dgm:prSet presAssocID="{EF7E92CF-20C4-4C03-88AE-F682F5B38A8A}" presName="childText" presStyleLbl="bgAcc1" presStyleIdx="4" presStyleCnt="5" custScaleX="277846" custScaleY="27551">
        <dgm:presLayoutVars>
          <dgm:bulletEnabled val="1"/>
        </dgm:presLayoutVars>
      </dgm:prSet>
      <dgm:spPr/>
    </dgm:pt>
  </dgm:ptLst>
  <dgm:cxnLst>
    <dgm:cxn modelId="{0E938507-AEAC-4BB8-AE6C-2946B8364B8A}" type="presOf" srcId="{C6DB160D-BC14-46DE-A08D-7A8FEC8C0786}" destId="{5A7FD8E9-6511-4965-A53A-71493989F013}" srcOrd="0" destOrd="0" presId="urn:microsoft.com/office/officeart/2005/8/layout/hierarchy3"/>
    <dgm:cxn modelId="{69246F13-0CDC-4FE9-B456-BB478942B4B3}" type="presOf" srcId="{46ACB878-1D9A-4543-BB21-B90FD275F9B5}" destId="{E76FC9C6-11F7-48E6-9548-B868D6F09319}" srcOrd="0" destOrd="0" presId="urn:microsoft.com/office/officeart/2005/8/layout/hierarchy3"/>
    <dgm:cxn modelId="{E9B56D1F-00E3-40A6-A774-D8E25BC74AD1}" srcId="{46ACB878-1D9A-4543-BB21-B90FD275F9B5}" destId="{90EE62C4-377C-4A79-997F-CD4BA5D81860}" srcOrd="3" destOrd="0" parTransId="{4D02A1EA-09B0-4851-B4BB-05413B16AA03}" sibTransId="{10DB6175-FAD1-4F74-A2B4-10B8AD5F340C}"/>
    <dgm:cxn modelId="{72E78F2F-EA29-4D8B-B4AA-1ECF50E0E569}" srcId="{46ACB878-1D9A-4543-BB21-B90FD275F9B5}" destId="{A200E162-1203-41FC-A395-EE52E711394C}" srcOrd="1" destOrd="0" parTransId="{57F81C93-E591-4976-B46E-D8C3DB421D46}" sibTransId="{62F7646E-6F16-46B8-B7F6-11871D1F72FA}"/>
    <dgm:cxn modelId="{E710EB30-6C87-4C2C-A6B3-1EF12DF67D2D}" type="presOf" srcId="{46ACB878-1D9A-4543-BB21-B90FD275F9B5}" destId="{987FCD0F-82DC-4D81-A19B-B30CBDBD9EE6}" srcOrd="1" destOrd="0" presId="urn:microsoft.com/office/officeart/2005/8/layout/hierarchy3"/>
    <dgm:cxn modelId="{6F192339-E075-43D3-8977-ED2B3552BB6D}" type="presOf" srcId="{90EE62C4-377C-4A79-997F-CD4BA5D81860}" destId="{5955CE2D-80CE-41A1-8241-B6D7B8F73A44}" srcOrd="0" destOrd="0" presId="urn:microsoft.com/office/officeart/2005/8/layout/hierarchy3"/>
    <dgm:cxn modelId="{5CF26B3A-92BA-43E2-86D8-D1488ED53502}" type="presOf" srcId="{4D02A1EA-09B0-4851-B4BB-05413B16AA03}" destId="{C7136678-32F3-441A-A0D2-AB3BAC185294}" srcOrd="0" destOrd="0" presId="urn:microsoft.com/office/officeart/2005/8/layout/hierarchy3"/>
    <dgm:cxn modelId="{0A94F143-25EA-4F97-BA4B-CF16C972D772}" type="presOf" srcId="{0720549C-4B70-48D1-9C97-F6D17031D54D}" destId="{B6BB8ECD-A5EB-4CA7-8EBE-19FE50A2A26C}" srcOrd="0" destOrd="0" presId="urn:microsoft.com/office/officeart/2005/8/layout/hierarchy3"/>
    <dgm:cxn modelId="{AD6BD566-B352-4065-A24D-177D9110A0AF}" type="presOf" srcId="{EF7E92CF-20C4-4C03-88AE-F682F5B38A8A}" destId="{94E6CF1A-6B77-4914-B859-2E0AA23D2978}" srcOrd="0" destOrd="0" presId="urn:microsoft.com/office/officeart/2005/8/layout/hierarchy3"/>
    <dgm:cxn modelId="{7BD50F52-E4D3-46D1-B3E7-6E7BD4F5782E}" srcId="{46ACB878-1D9A-4543-BB21-B90FD275F9B5}" destId="{946F7991-83BA-4FD3-BD37-7537D53958AE}" srcOrd="0" destOrd="0" parTransId="{0720549C-4B70-48D1-9C97-F6D17031D54D}" sibTransId="{37BA5CFE-ED57-474C-AB49-908B5205897E}"/>
    <dgm:cxn modelId="{FC8A8E52-D704-448E-A086-98FD775228C2}" type="presOf" srcId="{57F81C93-E591-4976-B46E-D8C3DB421D46}" destId="{201EA090-6A2C-41EA-B6A9-E8B4B1417E1C}" srcOrd="0" destOrd="0" presId="urn:microsoft.com/office/officeart/2005/8/layout/hierarchy3"/>
    <dgm:cxn modelId="{3DCF4974-BC6A-41FB-8F94-A458A6FE22B4}" type="presOf" srcId="{A200E162-1203-41FC-A395-EE52E711394C}" destId="{0B39B2FD-F0A4-46FE-926E-D9AB8D2D33E9}" srcOrd="0" destOrd="0" presId="urn:microsoft.com/office/officeart/2005/8/layout/hierarchy3"/>
    <dgm:cxn modelId="{ABAECA88-5E24-4761-8325-25E5AB4A6FBE}" type="presOf" srcId="{946F7991-83BA-4FD3-BD37-7537D53958AE}" destId="{D5D1B6BF-1A59-4CA3-9D1D-48A2B9F0CDF9}" srcOrd="0" destOrd="0" presId="urn:microsoft.com/office/officeart/2005/8/layout/hierarchy3"/>
    <dgm:cxn modelId="{B50DF9B0-1FBC-412B-99DA-A7FE95DFC2FC}" srcId="{46ACB878-1D9A-4543-BB21-B90FD275F9B5}" destId="{EF7E92CF-20C4-4C03-88AE-F682F5B38A8A}" srcOrd="4" destOrd="0" parTransId="{C6DB160D-BC14-46DE-A08D-7A8FEC8C0786}" sibTransId="{DB2CE113-75A8-4F93-87BC-ECB14020681D}"/>
    <dgm:cxn modelId="{B8AE36C1-4E6B-4E60-9EC1-0449F29E06CD}" srcId="{46ACB878-1D9A-4543-BB21-B90FD275F9B5}" destId="{01427AE4-BB33-471D-A433-A4D748D09E39}" srcOrd="2" destOrd="0" parTransId="{F0DE3661-FE78-4DC8-9410-3E4EA2A74CEE}" sibTransId="{62070920-F8A4-42BB-979C-366A736CE1FB}"/>
    <dgm:cxn modelId="{5EEA5CC4-1434-4988-8DA2-87BBC3C882E8}" type="presOf" srcId="{01427AE4-BB33-471D-A433-A4D748D09E39}" destId="{FB956B30-9DA1-4989-A4ED-CEBA3F57C813}" srcOrd="0" destOrd="0" presId="urn:microsoft.com/office/officeart/2005/8/layout/hierarchy3"/>
    <dgm:cxn modelId="{19E64AC9-BEC4-4A57-87DC-93FC955F85A6}" srcId="{946AE4A0-9368-48AF-A783-437990F91B24}" destId="{46ACB878-1D9A-4543-BB21-B90FD275F9B5}" srcOrd="0" destOrd="0" parTransId="{DC8C3C83-FC13-476C-A3B1-2028DF53C623}" sibTransId="{5AB4031B-DABD-4206-8B59-E367D58C5A1E}"/>
    <dgm:cxn modelId="{80999BD0-A21A-40D8-B54C-610461EAB27E}" type="presOf" srcId="{946AE4A0-9368-48AF-A783-437990F91B24}" destId="{7B429C22-DF2B-4DA7-8545-69F8437BF05D}" srcOrd="0" destOrd="0" presId="urn:microsoft.com/office/officeart/2005/8/layout/hierarchy3"/>
    <dgm:cxn modelId="{28C806E0-5118-4B2B-B5CF-54D1052742FA}" type="presOf" srcId="{F0DE3661-FE78-4DC8-9410-3E4EA2A74CEE}" destId="{59D9D28F-82A9-4CB6-88FC-CFEA76191BFB}" srcOrd="0" destOrd="0" presId="urn:microsoft.com/office/officeart/2005/8/layout/hierarchy3"/>
    <dgm:cxn modelId="{2DEB5044-18CF-4A10-B851-3A5E88B32E5C}" type="presParOf" srcId="{7B429C22-DF2B-4DA7-8545-69F8437BF05D}" destId="{6F44099E-152B-4AE3-85AD-58FBFEEDD45A}" srcOrd="0" destOrd="0" presId="urn:microsoft.com/office/officeart/2005/8/layout/hierarchy3"/>
    <dgm:cxn modelId="{958B5134-47BB-489F-B82C-795A5D9A6D21}" type="presParOf" srcId="{6F44099E-152B-4AE3-85AD-58FBFEEDD45A}" destId="{2134A1E9-8FFF-46EC-99C4-ABD5138D865C}" srcOrd="0" destOrd="0" presId="urn:microsoft.com/office/officeart/2005/8/layout/hierarchy3"/>
    <dgm:cxn modelId="{34ABB72F-3CFC-4A49-8870-61485A2FD3F5}" type="presParOf" srcId="{2134A1E9-8FFF-46EC-99C4-ABD5138D865C}" destId="{E76FC9C6-11F7-48E6-9548-B868D6F09319}" srcOrd="0" destOrd="0" presId="urn:microsoft.com/office/officeart/2005/8/layout/hierarchy3"/>
    <dgm:cxn modelId="{CFAFE0B6-6885-4F11-9A5E-8AE5334D51B2}" type="presParOf" srcId="{2134A1E9-8FFF-46EC-99C4-ABD5138D865C}" destId="{987FCD0F-82DC-4D81-A19B-B30CBDBD9EE6}" srcOrd="1" destOrd="0" presId="urn:microsoft.com/office/officeart/2005/8/layout/hierarchy3"/>
    <dgm:cxn modelId="{D536158D-2044-4438-B991-82D4461D610E}" type="presParOf" srcId="{6F44099E-152B-4AE3-85AD-58FBFEEDD45A}" destId="{6EC246AC-AE64-48BD-81A8-48AA30EFF507}" srcOrd="1" destOrd="0" presId="urn:microsoft.com/office/officeart/2005/8/layout/hierarchy3"/>
    <dgm:cxn modelId="{5C0F3EC8-97A1-4F80-AD77-EFFC331701F6}" type="presParOf" srcId="{6EC246AC-AE64-48BD-81A8-48AA30EFF507}" destId="{B6BB8ECD-A5EB-4CA7-8EBE-19FE50A2A26C}" srcOrd="0" destOrd="0" presId="urn:microsoft.com/office/officeart/2005/8/layout/hierarchy3"/>
    <dgm:cxn modelId="{F1CA6E04-AECE-42DB-9CDB-1EC9DDC5C196}" type="presParOf" srcId="{6EC246AC-AE64-48BD-81A8-48AA30EFF507}" destId="{D5D1B6BF-1A59-4CA3-9D1D-48A2B9F0CDF9}" srcOrd="1" destOrd="0" presId="urn:microsoft.com/office/officeart/2005/8/layout/hierarchy3"/>
    <dgm:cxn modelId="{2D3CF73C-0C91-4294-B3CC-1B277A19D7CE}" type="presParOf" srcId="{6EC246AC-AE64-48BD-81A8-48AA30EFF507}" destId="{201EA090-6A2C-41EA-B6A9-E8B4B1417E1C}" srcOrd="2" destOrd="0" presId="urn:microsoft.com/office/officeart/2005/8/layout/hierarchy3"/>
    <dgm:cxn modelId="{A4570098-88F9-4F9B-B970-C622B541BF14}" type="presParOf" srcId="{6EC246AC-AE64-48BD-81A8-48AA30EFF507}" destId="{0B39B2FD-F0A4-46FE-926E-D9AB8D2D33E9}" srcOrd="3" destOrd="0" presId="urn:microsoft.com/office/officeart/2005/8/layout/hierarchy3"/>
    <dgm:cxn modelId="{003F6B69-8BC9-41C5-BBEA-5936E68DDAF3}" type="presParOf" srcId="{6EC246AC-AE64-48BD-81A8-48AA30EFF507}" destId="{59D9D28F-82A9-4CB6-88FC-CFEA76191BFB}" srcOrd="4" destOrd="0" presId="urn:microsoft.com/office/officeart/2005/8/layout/hierarchy3"/>
    <dgm:cxn modelId="{FE332913-B0E1-458A-BF85-4A69146415F9}" type="presParOf" srcId="{6EC246AC-AE64-48BD-81A8-48AA30EFF507}" destId="{FB956B30-9DA1-4989-A4ED-CEBA3F57C813}" srcOrd="5" destOrd="0" presId="urn:microsoft.com/office/officeart/2005/8/layout/hierarchy3"/>
    <dgm:cxn modelId="{17BA6A76-1AAA-4C11-BAB9-EB3F43435438}" type="presParOf" srcId="{6EC246AC-AE64-48BD-81A8-48AA30EFF507}" destId="{C7136678-32F3-441A-A0D2-AB3BAC185294}" srcOrd="6" destOrd="0" presId="urn:microsoft.com/office/officeart/2005/8/layout/hierarchy3"/>
    <dgm:cxn modelId="{E0066598-7F4D-43F4-91DD-EF51019EC893}" type="presParOf" srcId="{6EC246AC-AE64-48BD-81A8-48AA30EFF507}" destId="{5955CE2D-80CE-41A1-8241-B6D7B8F73A44}" srcOrd="7" destOrd="0" presId="urn:microsoft.com/office/officeart/2005/8/layout/hierarchy3"/>
    <dgm:cxn modelId="{FA19BBF0-A94E-46BE-9C5A-7FCD43C030C7}" type="presParOf" srcId="{6EC246AC-AE64-48BD-81A8-48AA30EFF507}" destId="{5A7FD8E9-6511-4965-A53A-71493989F013}" srcOrd="8" destOrd="0" presId="urn:microsoft.com/office/officeart/2005/8/layout/hierarchy3"/>
    <dgm:cxn modelId="{44871213-B412-4004-9B20-F43338EC857B}" type="presParOf" srcId="{6EC246AC-AE64-48BD-81A8-48AA30EFF507}" destId="{94E6CF1A-6B77-4914-B859-2E0AA23D2978}" srcOrd="9"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2F78A45-2384-4172-88F4-80EE79839684}" type="doc">
      <dgm:prSet loTypeId="urn:microsoft.com/office/officeart/2008/layout/HorizontalMultiLevelHierarchy" loCatId="hierarchy" qsTypeId="urn:microsoft.com/office/officeart/2005/8/quickstyle/simple1" qsCatId="simple" csTypeId="urn:microsoft.com/office/officeart/2005/8/colors/accent1_2" csCatId="accent1" phldr="1"/>
      <dgm:spPr>
        <a:scene3d>
          <a:camera prst="perspectiveFront" fov="3300000">
            <a:rot lat="0" lon="20400000" rev="174000"/>
          </a:camera>
          <a:lightRig rig="harsh" dir="t">
            <a:rot lat="0" lon="0" rev="3600000"/>
          </a:lightRig>
        </a:scene3d>
      </dgm:spPr>
      <dgm:t>
        <a:bodyPr/>
        <a:lstStyle/>
        <a:p>
          <a:endParaRPr lang="en-IN"/>
        </a:p>
      </dgm:t>
    </dgm:pt>
    <dgm:pt modelId="{96C9B429-E0D2-49E8-B89A-B510969B7246}">
      <dgm:prSet phldrT="[Text]"/>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t>
        <a:bodyPr/>
        <a:lstStyle/>
        <a:p>
          <a:r>
            <a:rPr lang="en-US" b="1" dirty="0"/>
            <a:t>Functional Requirements:</a:t>
          </a:r>
          <a:endParaRPr lang="en-IN" dirty="0"/>
        </a:p>
      </dgm:t>
    </dgm:pt>
    <dgm:pt modelId="{33E3407B-F970-4B78-94F1-CA3F1A6A31F1}" type="parTrans" cxnId="{511A43EB-524E-4308-9152-367AF9201ADC}">
      <dgm:prSet/>
      <dgm:spPr/>
      <dgm:t>
        <a:bodyPr/>
        <a:lstStyle/>
        <a:p>
          <a:endParaRPr lang="en-IN"/>
        </a:p>
      </dgm:t>
    </dgm:pt>
    <dgm:pt modelId="{E2E5F1B3-AA01-4E2A-A30E-E2D496A144EE}" type="sibTrans" cxnId="{511A43EB-524E-4308-9152-367AF9201ADC}">
      <dgm:prSet/>
      <dgm:spPr/>
      <dgm:t>
        <a:bodyPr/>
        <a:lstStyle/>
        <a:p>
          <a:endParaRPr lang="en-IN"/>
        </a:p>
      </dgm:t>
    </dgm:pt>
    <dgm:pt modelId="{15905340-7533-44E0-B645-B7A9A014C58E}">
      <dgm:prSet phldrT="[Text]" custT="1"/>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t>
        <a:bodyPr/>
        <a:lstStyle/>
        <a:p>
          <a:r>
            <a:rPr lang="en-IN" sz="2000" b="0" i="0" dirty="0"/>
            <a:t>Profile Management</a:t>
          </a:r>
          <a:endParaRPr lang="en-IN" sz="2000" dirty="0"/>
        </a:p>
      </dgm:t>
    </dgm:pt>
    <dgm:pt modelId="{4CD01902-7806-490C-91E2-5640CC7B5DCF}" type="parTrans" cxnId="{9382F74C-DE86-4762-B711-D94EC930001B}">
      <dgm:prSet/>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t>
        <a:bodyPr/>
        <a:lstStyle/>
        <a:p>
          <a:endParaRPr lang="en-IN"/>
        </a:p>
      </dgm:t>
    </dgm:pt>
    <dgm:pt modelId="{75121113-FB2D-49AA-9684-57939EF87217}" type="sibTrans" cxnId="{9382F74C-DE86-4762-B711-D94EC930001B}">
      <dgm:prSet/>
      <dgm:spPr/>
      <dgm:t>
        <a:bodyPr/>
        <a:lstStyle/>
        <a:p>
          <a:endParaRPr lang="en-IN"/>
        </a:p>
      </dgm:t>
    </dgm:pt>
    <dgm:pt modelId="{9EDD451E-6CAE-4706-86B2-E347233B1E32}">
      <dgm:prSet phldrT="[Text]"/>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t>
        <a:bodyPr/>
        <a:lstStyle/>
        <a:p>
          <a:r>
            <a:rPr lang="en-IN" b="0" i="0" dirty="0"/>
            <a:t>User Registration</a:t>
          </a:r>
          <a:endParaRPr lang="en-IN" dirty="0"/>
        </a:p>
      </dgm:t>
    </dgm:pt>
    <dgm:pt modelId="{590889DA-23A0-438B-B795-97AB5A36FFC7}" type="parTrans" cxnId="{87B96370-B72C-412B-8A63-C68F2962EB43}">
      <dgm:prSet/>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t>
        <a:bodyPr/>
        <a:lstStyle/>
        <a:p>
          <a:endParaRPr lang="en-IN"/>
        </a:p>
      </dgm:t>
    </dgm:pt>
    <dgm:pt modelId="{8969B70C-FF80-4470-B145-BE1D22A4A973}" type="sibTrans" cxnId="{87B96370-B72C-412B-8A63-C68F2962EB43}">
      <dgm:prSet/>
      <dgm:spPr/>
      <dgm:t>
        <a:bodyPr/>
        <a:lstStyle/>
        <a:p>
          <a:endParaRPr lang="en-IN"/>
        </a:p>
      </dgm:t>
    </dgm:pt>
    <dgm:pt modelId="{61F93504-761A-404B-8477-B6B63D9A300B}">
      <dgm:prSet phldrT="[Text]"/>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t>
        <a:bodyPr/>
        <a:lstStyle/>
        <a:p>
          <a:r>
            <a:rPr lang="en-US" dirty="0"/>
            <a:t>Invoice Creation</a:t>
          </a:r>
          <a:endParaRPr lang="en-IN" dirty="0"/>
        </a:p>
      </dgm:t>
    </dgm:pt>
    <dgm:pt modelId="{787423FB-09C7-4411-8F41-6F011DA663EB}" type="parTrans" cxnId="{9A181901-D2CB-4A0D-958F-D1CFF1D19754}">
      <dgm:prSet/>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t>
        <a:bodyPr/>
        <a:lstStyle/>
        <a:p>
          <a:endParaRPr lang="en-IN"/>
        </a:p>
      </dgm:t>
    </dgm:pt>
    <dgm:pt modelId="{194D6DCF-E873-45AC-B460-653F73897D28}" type="sibTrans" cxnId="{9A181901-D2CB-4A0D-958F-D1CFF1D19754}">
      <dgm:prSet/>
      <dgm:spPr/>
      <dgm:t>
        <a:bodyPr/>
        <a:lstStyle/>
        <a:p>
          <a:endParaRPr lang="en-IN"/>
        </a:p>
      </dgm:t>
    </dgm:pt>
    <dgm:pt modelId="{189465BE-C118-4478-B01E-DA7CABFC9117}">
      <dgm:prSet phldrT="[Text]"/>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t>
        <a:bodyPr/>
        <a:lstStyle/>
        <a:p>
          <a:r>
            <a:rPr lang="en-US" dirty="0" err="1"/>
            <a:t>maitain</a:t>
          </a:r>
          <a:r>
            <a:rPr lang="en-US" dirty="0"/>
            <a:t> feedback</a:t>
          </a:r>
          <a:endParaRPr lang="en-IN" dirty="0"/>
        </a:p>
      </dgm:t>
    </dgm:pt>
    <dgm:pt modelId="{CEB38214-5277-4BEE-92B8-13B1F8F67CC3}" type="parTrans" cxnId="{3075B31C-1001-4F21-BFDA-F6B015A7228C}">
      <dgm:prSet/>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t>
        <a:bodyPr/>
        <a:lstStyle/>
        <a:p>
          <a:endParaRPr lang="en-IN"/>
        </a:p>
      </dgm:t>
    </dgm:pt>
    <dgm:pt modelId="{F3FF023D-58EA-4E45-9CBB-2F72A8AB0062}" type="sibTrans" cxnId="{3075B31C-1001-4F21-BFDA-F6B015A7228C}">
      <dgm:prSet/>
      <dgm:spPr/>
      <dgm:t>
        <a:bodyPr/>
        <a:lstStyle/>
        <a:p>
          <a:endParaRPr lang="en-IN"/>
        </a:p>
      </dgm:t>
    </dgm:pt>
    <dgm:pt modelId="{8F5320CB-0EF9-42EF-BFF1-2488A310A907}">
      <dgm:prSet phldrT="[Text]"/>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t>
        <a:bodyPr/>
        <a:lstStyle/>
        <a:p>
          <a:r>
            <a:rPr lang="en-IN" b="0" i="0" dirty="0"/>
            <a:t>dashboard Updates</a:t>
          </a:r>
          <a:endParaRPr lang="en-IN" dirty="0"/>
        </a:p>
      </dgm:t>
    </dgm:pt>
    <dgm:pt modelId="{42D93D72-D8A9-4259-87A7-BEBFE4C8A5EE}" type="parTrans" cxnId="{35DC4A47-CB78-45F0-AC72-A43F445E1034}">
      <dgm:prSet/>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t>
        <a:bodyPr/>
        <a:lstStyle/>
        <a:p>
          <a:endParaRPr lang="en-IN"/>
        </a:p>
      </dgm:t>
    </dgm:pt>
    <dgm:pt modelId="{A1EF2772-D02C-4556-A61A-1E096A770114}" type="sibTrans" cxnId="{35DC4A47-CB78-45F0-AC72-A43F445E1034}">
      <dgm:prSet/>
      <dgm:spPr/>
      <dgm:t>
        <a:bodyPr/>
        <a:lstStyle/>
        <a:p>
          <a:endParaRPr lang="en-IN"/>
        </a:p>
      </dgm:t>
    </dgm:pt>
    <dgm:pt modelId="{32F0A214-EE78-46CC-8D85-AE871237F662}" type="pres">
      <dgm:prSet presAssocID="{12F78A45-2384-4172-88F4-80EE79839684}" presName="Name0" presStyleCnt="0">
        <dgm:presLayoutVars>
          <dgm:chPref val="1"/>
          <dgm:dir/>
          <dgm:animOne val="branch"/>
          <dgm:animLvl val="lvl"/>
          <dgm:resizeHandles val="exact"/>
        </dgm:presLayoutVars>
      </dgm:prSet>
      <dgm:spPr/>
    </dgm:pt>
    <dgm:pt modelId="{BF8D3B56-B325-4FF7-92CB-312BEB2EDF22}" type="pres">
      <dgm:prSet presAssocID="{96C9B429-E0D2-49E8-B89A-B510969B7246}" presName="root1"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 modelId="{674AF76E-36EA-405F-ACF4-B76C3B204E1A}" type="pres">
      <dgm:prSet presAssocID="{96C9B429-E0D2-49E8-B89A-B510969B7246}" presName="LevelOneTextNode" presStyleLbl="node0" presStyleIdx="0" presStyleCnt="1" custAng="5400000" custScaleX="374308" custScaleY="67368" custLinFactNeighborX="-64962" custLinFactNeighborY="-1031">
        <dgm:presLayoutVars>
          <dgm:chPref val="3"/>
        </dgm:presLayoutVars>
      </dgm:prSet>
      <dgm:spPr/>
    </dgm:pt>
    <dgm:pt modelId="{EE4C9672-8391-4E99-94A5-0D7ECA24AEBC}" type="pres">
      <dgm:prSet presAssocID="{96C9B429-E0D2-49E8-B89A-B510969B7246}" presName="level2hierChild"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 modelId="{8673D220-E11E-402C-985D-FBC51C5C0025}" type="pres">
      <dgm:prSet presAssocID="{4CD01902-7806-490C-91E2-5640CC7B5DCF}" presName="conn2-1" presStyleLbl="parChTrans1D2" presStyleIdx="0" presStyleCnt="5"/>
      <dgm:spPr/>
    </dgm:pt>
    <dgm:pt modelId="{8E8FB9CF-E35B-40E4-BE29-397191730720}" type="pres">
      <dgm:prSet presAssocID="{4CD01902-7806-490C-91E2-5640CC7B5DCF}" presName="connTx" presStyleLbl="parChTrans1D2" presStyleIdx="0" presStyleCnt="5"/>
      <dgm:spPr/>
    </dgm:pt>
    <dgm:pt modelId="{A23C424B-F7FB-47FD-8188-90DB6F5E41DC}" type="pres">
      <dgm:prSet presAssocID="{15905340-7533-44E0-B645-B7A9A014C58E}" presName="root2"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 modelId="{97A4FE57-B2A6-4A43-BB58-80A9C86D7A89}" type="pres">
      <dgm:prSet presAssocID="{15905340-7533-44E0-B645-B7A9A014C58E}" presName="LevelTwoTextNode" presStyleLbl="node2" presStyleIdx="0" presStyleCnt="5" custScaleX="305669" custScaleY="58264">
        <dgm:presLayoutVars>
          <dgm:chPref val="3"/>
        </dgm:presLayoutVars>
      </dgm:prSet>
      <dgm:spPr/>
    </dgm:pt>
    <dgm:pt modelId="{A542AFE6-D0BC-481C-BEC2-5E6ED4BEF10A}" type="pres">
      <dgm:prSet presAssocID="{15905340-7533-44E0-B645-B7A9A014C58E}" presName="level3hierChild"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 modelId="{517EB74B-8ED6-41EE-83F5-3EB69441B3E9}" type="pres">
      <dgm:prSet presAssocID="{590889DA-23A0-438B-B795-97AB5A36FFC7}" presName="conn2-1" presStyleLbl="parChTrans1D2" presStyleIdx="1" presStyleCnt="5"/>
      <dgm:spPr/>
    </dgm:pt>
    <dgm:pt modelId="{893F7E2B-218D-4DFE-A69F-2C59D035A546}" type="pres">
      <dgm:prSet presAssocID="{590889DA-23A0-438B-B795-97AB5A36FFC7}" presName="connTx" presStyleLbl="parChTrans1D2" presStyleIdx="1" presStyleCnt="5"/>
      <dgm:spPr/>
    </dgm:pt>
    <dgm:pt modelId="{D4515D2A-BEC0-4C3E-B7F2-5360CC2A4262}" type="pres">
      <dgm:prSet presAssocID="{9EDD451E-6CAE-4706-86B2-E347233B1E32}" presName="root2"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 modelId="{56773789-0BF0-4897-9B3B-FC61D6064B69}" type="pres">
      <dgm:prSet presAssocID="{9EDD451E-6CAE-4706-86B2-E347233B1E32}" presName="LevelTwoTextNode" presStyleLbl="node2" presStyleIdx="1" presStyleCnt="5" custScaleX="305669" custScaleY="58264">
        <dgm:presLayoutVars>
          <dgm:chPref val="3"/>
        </dgm:presLayoutVars>
      </dgm:prSet>
      <dgm:spPr/>
    </dgm:pt>
    <dgm:pt modelId="{3811B1E6-FE1C-46DA-B1F7-2AD73FAE8879}" type="pres">
      <dgm:prSet presAssocID="{9EDD451E-6CAE-4706-86B2-E347233B1E32}" presName="level3hierChild"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 modelId="{2576015D-F823-43CB-9AF9-198DF6610FE7}" type="pres">
      <dgm:prSet presAssocID="{787423FB-09C7-4411-8F41-6F011DA663EB}" presName="conn2-1" presStyleLbl="parChTrans1D2" presStyleIdx="2" presStyleCnt="5"/>
      <dgm:spPr/>
    </dgm:pt>
    <dgm:pt modelId="{83C85199-DFED-4625-B473-F0B5F265E61A}" type="pres">
      <dgm:prSet presAssocID="{787423FB-09C7-4411-8F41-6F011DA663EB}" presName="connTx" presStyleLbl="parChTrans1D2" presStyleIdx="2" presStyleCnt="5"/>
      <dgm:spPr/>
    </dgm:pt>
    <dgm:pt modelId="{EB09DE07-71BE-4C50-AD7C-486ACB568BA5}" type="pres">
      <dgm:prSet presAssocID="{61F93504-761A-404B-8477-B6B63D9A300B}" presName="root2"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 modelId="{C5F982FF-0C42-4CDC-B942-CD38EB4B52C6}" type="pres">
      <dgm:prSet presAssocID="{61F93504-761A-404B-8477-B6B63D9A300B}" presName="LevelTwoTextNode" presStyleLbl="node2" presStyleIdx="2" presStyleCnt="5" custScaleX="305669" custScaleY="58264">
        <dgm:presLayoutVars>
          <dgm:chPref val="3"/>
        </dgm:presLayoutVars>
      </dgm:prSet>
      <dgm:spPr/>
    </dgm:pt>
    <dgm:pt modelId="{1C41A0E2-302D-405A-BC3B-366D0B9FF656}" type="pres">
      <dgm:prSet presAssocID="{61F93504-761A-404B-8477-B6B63D9A300B}" presName="level3hierChild"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 modelId="{822030BE-7F5D-4054-B5A7-A94651A17633}" type="pres">
      <dgm:prSet presAssocID="{CEB38214-5277-4BEE-92B8-13B1F8F67CC3}" presName="conn2-1" presStyleLbl="parChTrans1D2" presStyleIdx="3" presStyleCnt="5"/>
      <dgm:spPr/>
    </dgm:pt>
    <dgm:pt modelId="{18B9EF57-78D0-43A3-9534-CCF8BBE4E329}" type="pres">
      <dgm:prSet presAssocID="{CEB38214-5277-4BEE-92B8-13B1F8F67CC3}" presName="connTx" presStyleLbl="parChTrans1D2" presStyleIdx="3" presStyleCnt="5"/>
      <dgm:spPr/>
    </dgm:pt>
    <dgm:pt modelId="{AFDC8C4D-62DA-4A7C-9553-52CF319FB94C}" type="pres">
      <dgm:prSet presAssocID="{189465BE-C118-4478-B01E-DA7CABFC9117}" presName="root2"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 modelId="{3A02CFF8-3DF9-4848-9A51-BE2B05CCABED}" type="pres">
      <dgm:prSet presAssocID="{189465BE-C118-4478-B01E-DA7CABFC9117}" presName="LevelTwoTextNode" presStyleLbl="node2" presStyleIdx="3" presStyleCnt="5" custScaleX="305669" custScaleY="58264">
        <dgm:presLayoutVars>
          <dgm:chPref val="3"/>
        </dgm:presLayoutVars>
      </dgm:prSet>
      <dgm:spPr/>
    </dgm:pt>
    <dgm:pt modelId="{30EC5B55-5E5E-406D-81F5-120578B6F02C}" type="pres">
      <dgm:prSet presAssocID="{189465BE-C118-4478-B01E-DA7CABFC9117}" presName="level3hierChild"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 modelId="{836F0558-7DBF-4C55-9ACA-F6AA491F8025}" type="pres">
      <dgm:prSet presAssocID="{42D93D72-D8A9-4259-87A7-BEBFE4C8A5EE}" presName="conn2-1" presStyleLbl="parChTrans1D2" presStyleIdx="4" presStyleCnt="5"/>
      <dgm:spPr/>
    </dgm:pt>
    <dgm:pt modelId="{2DBFAEF7-CCAF-4715-B984-D8BE1BE801B7}" type="pres">
      <dgm:prSet presAssocID="{42D93D72-D8A9-4259-87A7-BEBFE4C8A5EE}" presName="connTx" presStyleLbl="parChTrans1D2" presStyleIdx="4" presStyleCnt="5"/>
      <dgm:spPr/>
    </dgm:pt>
    <dgm:pt modelId="{8417AA44-58DF-451B-8B64-4213DE6C6676}" type="pres">
      <dgm:prSet presAssocID="{8F5320CB-0EF9-42EF-BFF1-2488A310A907}" presName="root2"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 modelId="{C53F4784-DBEE-4E8B-A42F-DAE8F7A7A2CC}" type="pres">
      <dgm:prSet presAssocID="{8F5320CB-0EF9-42EF-BFF1-2488A310A907}" presName="LevelTwoTextNode" presStyleLbl="node2" presStyleIdx="4" presStyleCnt="5" custScaleX="305669" custScaleY="58264">
        <dgm:presLayoutVars>
          <dgm:chPref val="3"/>
        </dgm:presLayoutVars>
      </dgm:prSet>
      <dgm:spPr/>
    </dgm:pt>
    <dgm:pt modelId="{B60DD51A-349F-4133-AFD0-4B043472CCB9}" type="pres">
      <dgm:prSet presAssocID="{8F5320CB-0EF9-42EF-BFF1-2488A310A907}" presName="level3hierChild" presStyleCnt="0"/>
      <dgm:spPr>
        <a:ln>
          <a:noFill/>
        </a:ln>
        <a:effectLst>
          <a:outerShdw blurRad="225425" dist="50800" dir="5220000" algn="ctr">
            <a:srgbClr val="000000">
              <a:alpha val="33000"/>
            </a:srgbClr>
          </a:outerShdw>
        </a:effectLst>
        <a:sp3d extrusionH="254000" contourW="19050">
          <a:bevelT w="82550" h="44450" prst="angle"/>
          <a:bevelB w="82550" h="44450" prst="angle"/>
          <a:contourClr>
            <a:srgbClr val="FFFFFF"/>
          </a:contourClr>
        </a:sp3d>
      </dgm:spPr>
    </dgm:pt>
  </dgm:ptLst>
  <dgm:cxnLst>
    <dgm:cxn modelId="{9A181901-D2CB-4A0D-958F-D1CFF1D19754}" srcId="{96C9B429-E0D2-49E8-B89A-B510969B7246}" destId="{61F93504-761A-404B-8477-B6B63D9A300B}" srcOrd="2" destOrd="0" parTransId="{787423FB-09C7-4411-8F41-6F011DA663EB}" sibTransId="{194D6DCF-E873-45AC-B460-653F73897D28}"/>
    <dgm:cxn modelId="{EC876C16-6CEB-4594-B31E-3B96BF0FA112}" type="presOf" srcId="{787423FB-09C7-4411-8F41-6F011DA663EB}" destId="{2576015D-F823-43CB-9AF9-198DF6610FE7}" srcOrd="0" destOrd="0" presId="urn:microsoft.com/office/officeart/2008/layout/HorizontalMultiLevelHierarchy"/>
    <dgm:cxn modelId="{3075B31C-1001-4F21-BFDA-F6B015A7228C}" srcId="{96C9B429-E0D2-49E8-B89A-B510969B7246}" destId="{189465BE-C118-4478-B01E-DA7CABFC9117}" srcOrd="3" destOrd="0" parTransId="{CEB38214-5277-4BEE-92B8-13B1F8F67CC3}" sibTransId="{F3FF023D-58EA-4E45-9CBB-2F72A8AB0062}"/>
    <dgm:cxn modelId="{AFB55721-7DF6-4925-9AF9-B5423A0F82B9}" type="presOf" srcId="{787423FB-09C7-4411-8F41-6F011DA663EB}" destId="{83C85199-DFED-4625-B473-F0B5F265E61A}" srcOrd="1" destOrd="0" presId="urn:microsoft.com/office/officeart/2008/layout/HorizontalMultiLevelHierarchy"/>
    <dgm:cxn modelId="{D1353129-96F7-4A51-B0FB-91A0E3A7E8A7}" type="presOf" srcId="{4CD01902-7806-490C-91E2-5640CC7B5DCF}" destId="{8673D220-E11E-402C-985D-FBC51C5C0025}" srcOrd="0" destOrd="0" presId="urn:microsoft.com/office/officeart/2008/layout/HorizontalMultiLevelHierarchy"/>
    <dgm:cxn modelId="{35DC4A47-CB78-45F0-AC72-A43F445E1034}" srcId="{96C9B429-E0D2-49E8-B89A-B510969B7246}" destId="{8F5320CB-0EF9-42EF-BFF1-2488A310A907}" srcOrd="4" destOrd="0" parTransId="{42D93D72-D8A9-4259-87A7-BEBFE4C8A5EE}" sibTransId="{A1EF2772-D02C-4556-A61A-1E096A770114}"/>
    <dgm:cxn modelId="{8F09464C-55D1-46ED-94A4-3E6C3053B818}" type="presOf" srcId="{12F78A45-2384-4172-88F4-80EE79839684}" destId="{32F0A214-EE78-46CC-8D85-AE871237F662}" srcOrd="0" destOrd="0" presId="urn:microsoft.com/office/officeart/2008/layout/HorizontalMultiLevelHierarchy"/>
    <dgm:cxn modelId="{9382F74C-DE86-4762-B711-D94EC930001B}" srcId="{96C9B429-E0D2-49E8-B89A-B510969B7246}" destId="{15905340-7533-44E0-B645-B7A9A014C58E}" srcOrd="0" destOrd="0" parTransId="{4CD01902-7806-490C-91E2-5640CC7B5DCF}" sibTransId="{75121113-FB2D-49AA-9684-57939EF87217}"/>
    <dgm:cxn modelId="{87B96370-B72C-412B-8A63-C68F2962EB43}" srcId="{96C9B429-E0D2-49E8-B89A-B510969B7246}" destId="{9EDD451E-6CAE-4706-86B2-E347233B1E32}" srcOrd="1" destOrd="0" parTransId="{590889DA-23A0-438B-B795-97AB5A36FFC7}" sibTransId="{8969B70C-FF80-4470-B145-BE1D22A4A973}"/>
    <dgm:cxn modelId="{697D9F7D-0335-454F-8389-3F447DABF5CE}" type="presOf" srcId="{4CD01902-7806-490C-91E2-5640CC7B5DCF}" destId="{8E8FB9CF-E35B-40E4-BE29-397191730720}" srcOrd="1" destOrd="0" presId="urn:microsoft.com/office/officeart/2008/layout/HorizontalMultiLevelHierarchy"/>
    <dgm:cxn modelId="{6C1F7289-EC6C-4A1F-A648-8D75051AB5E7}" type="presOf" srcId="{CEB38214-5277-4BEE-92B8-13B1F8F67CC3}" destId="{18B9EF57-78D0-43A3-9534-CCF8BBE4E329}" srcOrd="1" destOrd="0" presId="urn:microsoft.com/office/officeart/2008/layout/HorizontalMultiLevelHierarchy"/>
    <dgm:cxn modelId="{12260D9B-4E36-413D-B873-3DCEFF05CB5C}" type="presOf" srcId="{590889DA-23A0-438B-B795-97AB5A36FFC7}" destId="{893F7E2B-218D-4DFE-A69F-2C59D035A546}" srcOrd="1" destOrd="0" presId="urn:microsoft.com/office/officeart/2008/layout/HorizontalMultiLevelHierarchy"/>
    <dgm:cxn modelId="{A5AA8EA1-7779-4F4A-8679-D65783ED110D}" type="presOf" srcId="{CEB38214-5277-4BEE-92B8-13B1F8F67CC3}" destId="{822030BE-7F5D-4054-B5A7-A94651A17633}" srcOrd="0" destOrd="0" presId="urn:microsoft.com/office/officeart/2008/layout/HorizontalMultiLevelHierarchy"/>
    <dgm:cxn modelId="{36B96CB3-B116-4BB7-92F6-9C2955654C1B}" type="presOf" srcId="{42D93D72-D8A9-4259-87A7-BEBFE4C8A5EE}" destId="{2DBFAEF7-CCAF-4715-B984-D8BE1BE801B7}" srcOrd="1" destOrd="0" presId="urn:microsoft.com/office/officeart/2008/layout/HorizontalMultiLevelHierarchy"/>
    <dgm:cxn modelId="{AEBF9EC5-2984-4539-89E1-8E45F1BFF23C}" type="presOf" srcId="{590889DA-23A0-438B-B795-97AB5A36FFC7}" destId="{517EB74B-8ED6-41EE-83F5-3EB69441B3E9}" srcOrd="0" destOrd="0" presId="urn:microsoft.com/office/officeart/2008/layout/HorizontalMultiLevelHierarchy"/>
    <dgm:cxn modelId="{F28C45CC-8A11-4E76-90FD-57ABE0B337EB}" type="presOf" srcId="{42D93D72-D8A9-4259-87A7-BEBFE4C8A5EE}" destId="{836F0558-7DBF-4C55-9ACA-F6AA491F8025}" srcOrd="0" destOrd="0" presId="urn:microsoft.com/office/officeart/2008/layout/HorizontalMultiLevelHierarchy"/>
    <dgm:cxn modelId="{DD613ED4-8A3E-46F8-AF10-6ED8B92452FE}" type="presOf" srcId="{15905340-7533-44E0-B645-B7A9A014C58E}" destId="{97A4FE57-B2A6-4A43-BB58-80A9C86D7A89}" srcOrd="0" destOrd="0" presId="urn:microsoft.com/office/officeart/2008/layout/HorizontalMultiLevelHierarchy"/>
    <dgm:cxn modelId="{8185B2D4-646E-42A4-BC16-21855CC65300}" type="presOf" srcId="{96C9B429-E0D2-49E8-B89A-B510969B7246}" destId="{674AF76E-36EA-405F-ACF4-B76C3B204E1A}" srcOrd="0" destOrd="0" presId="urn:microsoft.com/office/officeart/2008/layout/HorizontalMultiLevelHierarchy"/>
    <dgm:cxn modelId="{4C1DF1DC-5FAD-4766-A51C-E1A3D1AD67F0}" type="presOf" srcId="{61F93504-761A-404B-8477-B6B63D9A300B}" destId="{C5F982FF-0C42-4CDC-B942-CD38EB4B52C6}" srcOrd="0" destOrd="0" presId="urn:microsoft.com/office/officeart/2008/layout/HorizontalMultiLevelHierarchy"/>
    <dgm:cxn modelId="{511A43EB-524E-4308-9152-367AF9201ADC}" srcId="{12F78A45-2384-4172-88F4-80EE79839684}" destId="{96C9B429-E0D2-49E8-B89A-B510969B7246}" srcOrd="0" destOrd="0" parTransId="{33E3407B-F970-4B78-94F1-CA3F1A6A31F1}" sibTransId="{E2E5F1B3-AA01-4E2A-A30E-E2D496A144EE}"/>
    <dgm:cxn modelId="{637314F2-D92D-4837-B8D1-EEE7C6C87F90}" type="presOf" srcId="{189465BE-C118-4478-B01E-DA7CABFC9117}" destId="{3A02CFF8-3DF9-4848-9A51-BE2B05CCABED}" srcOrd="0" destOrd="0" presId="urn:microsoft.com/office/officeart/2008/layout/HorizontalMultiLevelHierarchy"/>
    <dgm:cxn modelId="{DD086BF4-5293-4522-B94F-0CEFC17EB37E}" type="presOf" srcId="{9EDD451E-6CAE-4706-86B2-E347233B1E32}" destId="{56773789-0BF0-4897-9B3B-FC61D6064B69}" srcOrd="0" destOrd="0" presId="urn:microsoft.com/office/officeart/2008/layout/HorizontalMultiLevelHierarchy"/>
    <dgm:cxn modelId="{9489F8F6-9F7C-4D76-903C-2A85FAA698BC}" type="presOf" srcId="{8F5320CB-0EF9-42EF-BFF1-2488A310A907}" destId="{C53F4784-DBEE-4E8B-A42F-DAE8F7A7A2CC}" srcOrd="0" destOrd="0" presId="urn:microsoft.com/office/officeart/2008/layout/HorizontalMultiLevelHierarchy"/>
    <dgm:cxn modelId="{058AE44F-FFD4-4860-B7D9-B03B7097A5CB}" type="presParOf" srcId="{32F0A214-EE78-46CC-8D85-AE871237F662}" destId="{BF8D3B56-B325-4FF7-92CB-312BEB2EDF22}" srcOrd="0" destOrd="0" presId="urn:microsoft.com/office/officeart/2008/layout/HorizontalMultiLevelHierarchy"/>
    <dgm:cxn modelId="{75F300B3-42A0-4A91-B449-DF16E6F34448}" type="presParOf" srcId="{BF8D3B56-B325-4FF7-92CB-312BEB2EDF22}" destId="{674AF76E-36EA-405F-ACF4-B76C3B204E1A}" srcOrd="0" destOrd="0" presId="urn:microsoft.com/office/officeart/2008/layout/HorizontalMultiLevelHierarchy"/>
    <dgm:cxn modelId="{76104F45-74E4-44FC-B1BF-6346B3C3F4B8}" type="presParOf" srcId="{BF8D3B56-B325-4FF7-92CB-312BEB2EDF22}" destId="{EE4C9672-8391-4E99-94A5-0D7ECA24AEBC}" srcOrd="1" destOrd="0" presId="urn:microsoft.com/office/officeart/2008/layout/HorizontalMultiLevelHierarchy"/>
    <dgm:cxn modelId="{481DE33C-F0C7-429F-99AF-E0DF05BD3233}" type="presParOf" srcId="{EE4C9672-8391-4E99-94A5-0D7ECA24AEBC}" destId="{8673D220-E11E-402C-985D-FBC51C5C0025}" srcOrd="0" destOrd="0" presId="urn:microsoft.com/office/officeart/2008/layout/HorizontalMultiLevelHierarchy"/>
    <dgm:cxn modelId="{49523809-4FE6-4E23-B688-774C3F97FA59}" type="presParOf" srcId="{8673D220-E11E-402C-985D-FBC51C5C0025}" destId="{8E8FB9CF-E35B-40E4-BE29-397191730720}" srcOrd="0" destOrd="0" presId="urn:microsoft.com/office/officeart/2008/layout/HorizontalMultiLevelHierarchy"/>
    <dgm:cxn modelId="{C3AB4667-0F78-4501-9D20-95CD564C5A28}" type="presParOf" srcId="{EE4C9672-8391-4E99-94A5-0D7ECA24AEBC}" destId="{A23C424B-F7FB-47FD-8188-90DB6F5E41DC}" srcOrd="1" destOrd="0" presId="urn:microsoft.com/office/officeart/2008/layout/HorizontalMultiLevelHierarchy"/>
    <dgm:cxn modelId="{EDE3C316-336D-426C-8B2F-E3E16C99D1D1}" type="presParOf" srcId="{A23C424B-F7FB-47FD-8188-90DB6F5E41DC}" destId="{97A4FE57-B2A6-4A43-BB58-80A9C86D7A89}" srcOrd="0" destOrd="0" presId="urn:microsoft.com/office/officeart/2008/layout/HorizontalMultiLevelHierarchy"/>
    <dgm:cxn modelId="{087934A5-C221-4C3B-8018-17672A13D42B}" type="presParOf" srcId="{A23C424B-F7FB-47FD-8188-90DB6F5E41DC}" destId="{A542AFE6-D0BC-481C-BEC2-5E6ED4BEF10A}" srcOrd="1" destOrd="0" presId="urn:microsoft.com/office/officeart/2008/layout/HorizontalMultiLevelHierarchy"/>
    <dgm:cxn modelId="{F460809D-ADAC-45C2-87F9-350EDFE5CA5A}" type="presParOf" srcId="{EE4C9672-8391-4E99-94A5-0D7ECA24AEBC}" destId="{517EB74B-8ED6-41EE-83F5-3EB69441B3E9}" srcOrd="2" destOrd="0" presId="urn:microsoft.com/office/officeart/2008/layout/HorizontalMultiLevelHierarchy"/>
    <dgm:cxn modelId="{FDCA8255-F328-4712-900B-0FEC3B3D8050}" type="presParOf" srcId="{517EB74B-8ED6-41EE-83F5-3EB69441B3E9}" destId="{893F7E2B-218D-4DFE-A69F-2C59D035A546}" srcOrd="0" destOrd="0" presId="urn:microsoft.com/office/officeart/2008/layout/HorizontalMultiLevelHierarchy"/>
    <dgm:cxn modelId="{51772854-E13B-4829-8FF2-2DF2FFAEBD1E}" type="presParOf" srcId="{EE4C9672-8391-4E99-94A5-0D7ECA24AEBC}" destId="{D4515D2A-BEC0-4C3E-B7F2-5360CC2A4262}" srcOrd="3" destOrd="0" presId="urn:microsoft.com/office/officeart/2008/layout/HorizontalMultiLevelHierarchy"/>
    <dgm:cxn modelId="{3CE51B17-C10E-45CA-8704-180AFFD5F52B}" type="presParOf" srcId="{D4515D2A-BEC0-4C3E-B7F2-5360CC2A4262}" destId="{56773789-0BF0-4897-9B3B-FC61D6064B69}" srcOrd="0" destOrd="0" presId="urn:microsoft.com/office/officeart/2008/layout/HorizontalMultiLevelHierarchy"/>
    <dgm:cxn modelId="{2E98915E-097A-4166-9805-2125738E76B6}" type="presParOf" srcId="{D4515D2A-BEC0-4C3E-B7F2-5360CC2A4262}" destId="{3811B1E6-FE1C-46DA-B1F7-2AD73FAE8879}" srcOrd="1" destOrd="0" presId="urn:microsoft.com/office/officeart/2008/layout/HorizontalMultiLevelHierarchy"/>
    <dgm:cxn modelId="{43F136D3-587B-46A2-89BC-FB67B05EABBE}" type="presParOf" srcId="{EE4C9672-8391-4E99-94A5-0D7ECA24AEBC}" destId="{2576015D-F823-43CB-9AF9-198DF6610FE7}" srcOrd="4" destOrd="0" presId="urn:microsoft.com/office/officeart/2008/layout/HorizontalMultiLevelHierarchy"/>
    <dgm:cxn modelId="{3EE4BA7D-DA0A-439C-9044-B492FD704035}" type="presParOf" srcId="{2576015D-F823-43CB-9AF9-198DF6610FE7}" destId="{83C85199-DFED-4625-B473-F0B5F265E61A}" srcOrd="0" destOrd="0" presId="urn:microsoft.com/office/officeart/2008/layout/HorizontalMultiLevelHierarchy"/>
    <dgm:cxn modelId="{EA7E6D95-7991-40E6-80E7-D2E87AA093FA}" type="presParOf" srcId="{EE4C9672-8391-4E99-94A5-0D7ECA24AEBC}" destId="{EB09DE07-71BE-4C50-AD7C-486ACB568BA5}" srcOrd="5" destOrd="0" presId="urn:microsoft.com/office/officeart/2008/layout/HorizontalMultiLevelHierarchy"/>
    <dgm:cxn modelId="{400756B9-4461-433C-B647-D82CF269DEBF}" type="presParOf" srcId="{EB09DE07-71BE-4C50-AD7C-486ACB568BA5}" destId="{C5F982FF-0C42-4CDC-B942-CD38EB4B52C6}" srcOrd="0" destOrd="0" presId="urn:microsoft.com/office/officeart/2008/layout/HorizontalMultiLevelHierarchy"/>
    <dgm:cxn modelId="{485EE57E-4AF3-485C-9E23-DC5AC7D54ECF}" type="presParOf" srcId="{EB09DE07-71BE-4C50-AD7C-486ACB568BA5}" destId="{1C41A0E2-302D-405A-BC3B-366D0B9FF656}" srcOrd="1" destOrd="0" presId="urn:microsoft.com/office/officeart/2008/layout/HorizontalMultiLevelHierarchy"/>
    <dgm:cxn modelId="{3CBB6628-EBA2-4AFC-A668-CC827AF33CAF}" type="presParOf" srcId="{EE4C9672-8391-4E99-94A5-0D7ECA24AEBC}" destId="{822030BE-7F5D-4054-B5A7-A94651A17633}" srcOrd="6" destOrd="0" presId="urn:microsoft.com/office/officeart/2008/layout/HorizontalMultiLevelHierarchy"/>
    <dgm:cxn modelId="{38E73646-942C-4DDE-8E92-ED4B9B4C5A20}" type="presParOf" srcId="{822030BE-7F5D-4054-B5A7-A94651A17633}" destId="{18B9EF57-78D0-43A3-9534-CCF8BBE4E329}" srcOrd="0" destOrd="0" presId="urn:microsoft.com/office/officeart/2008/layout/HorizontalMultiLevelHierarchy"/>
    <dgm:cxn modelId="{964A23D7-3B5A-47C6-8EF0-AAA66E8529EA}" type="presParOf" srcId="{EE4C9672-8391-4E99-94A5-0D7ECA24AEBC}" destId="{AFDC8C4D-62DA-4A7C-9553-52CF319FB94C}" srcOrd="7" destOrd="0" presId="urn:microsoft.com/office/officeart/2008/layout/HorizontalMultiLevelHierarchy"/>
    <dgm:cxn modelId="{AE3A1A2E-DD08-4815-A637-4E924FC7CF2D}" type="presParOf" srcId="{AFDC8C4D-62DA-4A7C-9553-52CF319FB94C}" destId="{3A02CFF8-3DF9-4848-9A51-BE2B05CCABED}" srcOrd="0" destOrd="0" presId="urn:microsoft.com/office/officeart/2008/layout/HorizontalMultiLevelHierarchy"/>
    <dgm:cxn modelId="{D89EA9FA-7EC6-4E40-BA43-123371BCDE1B}" type="presParOf" srcId="{AFDC8C4D-62DA-4A7C-9553-52CF319FB94C}" destId="{30EC5B55-5E5E-406D-81F5-120578B6F02C}" srcOrd="1" destOrd="0" presId="urn:microsoft.com/office/officeart/2008/layout/HorizontalMultiLevelHierarchy"/>
    <dgm:cxn modelId="{AAD592BB-9FD5-4E33-BBD7-9F26DFF41CD3}" type="presParOf" srcId="{EE4C9672-8391-4E99-94A5-0D7ECA24AEBC}" destId="{836F0558-7DBF-4C55-9ACA-F6AA491F8025}" srcOrd="8" destOrd="0" presId="urn:microsoft.com/office/officeart/2008/layout/HorizontalMultiLevelHierarchy"/>
    <dgm:cxn modelId="{E2A66F13-6354-4E14-8DCE-C359C84F7957}" type="presParOf" srcId="{836F0558-7DBF-4C55-9ACA-F6AA491F8025}" destId="{2DBFAEF7-CCAF-4715-B984-D8BE1BE801B7}" srcOrd="0" destOrd="0" presId="urn:microsoft.com/office/officeart/2008/layout/HorizontalMultiLevelHierarchy"/>
    <dgm:cxn modelId="{F607A9F8-0274-42ED-8A22-7D9D4C6CF19A}" type="presParOf" srcId="{EE4C9672-8391-4E99-94A5-0D7ECA24AEBC}" destId="{8417AA44-58DF-451B-8B64-4213DE6C6676}" srcOrd="9" destOrd="0" presId="urn:microsoft.com/office/officeart/2008/layout/HorizontalMultiLevelHierarchy"/>
    <dgm:cxn modelId="{33AF718A-D037-4A51-9DDA-475E100C71C4}" type="presParOf" srcId="{8417AA44-58DF-451B-8B64-4213DE6C6676}" destId="{C53F4784-DBEE-4E8B-A42F-DAE8F7A7A2CC}" srcOrd="0" destOrd="0" presId="urn:microsoft.com/office/officeart/2008/layout/HorizontalMultiLevelHierarchy"/>
    <dgm:cxn modelId="{F51F8972-C4AE-45CA-BC42-2CCB4D259D4D}" type="presParOf" srcId="{8417AA44-58DF-451B-8B64-4213DE6C6676}" destId="{B60DD51A-349F-4133-AFD0-4B043472CCB9}"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CE858B-6760-42C7-B904-040EA308C483}">
      <dsp:nvSpPr>
        <dsp:cNvPr id="0" name=""/>
        <dsp:cNvSpPr/>
      </dsp:nvSpPr>
      <dsp:spPr>
        <a:xfrm>
          <a:off x="3323771" y="2202021"/>
          <a:ext cx="2458084" cy="2388300"/>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IN" sz="2400" kern="1200" dirty="0"/>
            <a:t>Stakeholders</a:t>
          </a:r>
        </a:p>
      </dsp:txBody>
      <dsp:txXfrm>
        <a:off x="3683749" y="2551779"/>
        <a:ext cx="1738128" cy="1688784"/>
      </dsp:txXfrm>
    </dsp:sp>
    <dsp:sp modelId="{844EF348-A310-4F3D-8E49-AFF5FBC8A0CA}">
      <dsp:nvSpPr>
        <dsp:cNvPr id="0" name=""/>
        <dsp:cNvSpPr/>
      </dsp:nvSpPr>
      <dsp:spPr>
        <a:xfrm rot="16166736">
          <a:off x="4502358" y="1822492"/>
          <a:ext cx="76446" cy="619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IN" sz="2600" kern="1200"/>
        </a:p>
      </dsp:txBody>
      <dsp:txXfrm rot="10800000">
        <a:off x="4513936" y="1957809"/>
        <a:ext cx="53512" cy="371555"/>
      </dsp:txXfrm>
    </dsp:sp>
    <dsp:sp modelId="{6288402B-830B-4B16-A7F7-14AE400A0047}">
      <dsp:nvSpPr>
        <dsp:cNvPr id="0" name=""/>
        <dsp:cNvSpPr/>
      </dsp:nvSpPr>
      <dsp:spPr>
        <a:xfrm>
          <a:off x="3620378" y="236538"/>
          <a:ext cx="1821346" cy="1821346"/>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t>Clients</a:t>
          </a:r>
          <a:endParaRPr lang="en-IN" sz="2400" kern="1200" dirty="0"/>
        </a:p>
      </dsp:txBody>
      <dsp:txXfrm>
        <a:off x="3887108" y="503268"/>
        <a:ext cx="1287886" cy="1287886"/>
      </dsp:txXfrm>
    </dsp:sp>
    <dsp:sp modelId="{9856C5B3-16B6-4A28-A4B3-173DA8536FE2}">
      <dsp:nvSpPr>
        <dsp:cNvPr id="0" name=""/>
        <dsp:cNvSpPr/>
      </dsp:nvSpPr>
      <dsp:spPr>
        <a:xfrm rot="20520000">
          <a:off x="5769750" y="2668610"/>
          <a:ext cx="138651" cy="619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IN" sz="2600" kern="1200"/>
        </a:p>
      </dsp:txBody>
      <dsp:txXfrm>
        <a:off x="5770768" y="2798888"/>
        <a:ext cx="97056" cy="371555"/>
      </dsp:txXfrm>
    </dsp:sp>
    <dsp:sp modelId="{279D6CA8-FE9F-440D-A6BE-B038DA13699E}">
      <dsp:nvSpPr>
        <dsp:cNvPr id="0" name=""/>
        <dsp:cNvSpPr/>
      </dsp:nvSpPr>
      <dsp:spPr>
        <a:xfrm>
          <a:off x="5903327" y="1645056"/>
          <a:ext cx="2144835" cy="1927712"/>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t>Developers</a:t>
          </a:r>
          <a:endParaRPr lang="en-IN" sz="2400" kern="1200" dirty="0"/>
        </a:p>
      </dsp:txBody>
      <dsp:txXfrm>
        <a:off x="6217431" y="1927363"/>
        <a:ext cx="1516627" cy="1363098"/>
      </dsp:txXfrm>
    </dsp:sp>
    <dsp:sp modelId="{F3DC0931-66E1-4B53-A346-443043CF27E3}">
      <dsp:nvSpPr>
        <dsp:cNvPr id="0" name=""/>
        <dsp:cNvSpPr/>
      </dsp:nvSpPr>
      <dsp:spPr>
        <a:xfrm rot="3240000">
          <a:off x="5266797" y="4163600"/>
          <a:ext cx="137089" cy="619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IN" sz="2600" kern="1200"/>
        </a:p>
      </dsp:txBody>
      <dsp:txXfrm>
        <a:off x="5275274" y="4270815"/>
        <a:ext cx="95962" cy="371555"/>
      </dsp:txXfrm>
    </dsp:sp>
    <dsp:sp modelId="{21E93809-4EFA-4099-B5A2-B91D1308CF4D}">
      <dsp:nvSpPr>
        <dsp:cNvPr id="0" name=""/>
        <dsp:cNvSpPr/>
      </dsp:nvSpPr>
      <dsp:spPr>
        <a:xfrm>
          <a:off x="4876565" y="4414237"/>
          <a:ext cx="2347405" cy="2086006"/>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IN" sz="2000" b="0" i="0" kern="1200" dirty="0"/>
            <a:t>Platform Administrators</a:t>
          </a:r>
          <a:endParaRPr lang="en-IN" sz="2000" kern="1200" dirty="0"/>
        </a:p>
      </dsp:txBody>
      <dsp:txXfrm>
        <a:off x="5220335" y="4719726"/>
        <a:ext cx="1659865" cy="1475028"/>
      </dsp:txXfrm>
    </dsp:sp>
    <dsp:sp modelId="{ED86CC47-A742-4C65-B81B-24E33DCDDDC0}">
      <dsp:nvSpPr>
        <dsp:cNvPr id="0" name=""/>
        <dsp:cNvSpPr/>
      </dsp:nvSpPr>
      <dsp:spPr>
        <a:xfrm rot="7526606">
          <a:off x="3615239" y="4241189"/>
          <a:ext cx="231382" cy="619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IN" sz="2600" kern="1200"/>
        </a:p>
      </dsp:txBody>
      <dsp:txXfrm rot="10800000">
        <a:off x="3670073" y="4336764"/>
        <a:ext cx="161967" cy="371555"/>
      </dsp:txXfrm>
    </dsp:sp>
    <dsp:sp modelId="{84CC3C80-FBB6-4527-99E3-0919D6167A0E}">
      <dsp:nvSpPr>
        <dsp:cNvPr id="0" name=""/>
        <dsp:cNvSpPr/>
      </dsp:nvSpPr>
      <dsp:spPr>
        <a:xfrm>
          <a:off x="2161778" y="4565229"/>
          <a:ext cx="1821346" cy="1821346"/>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t>Security Guards</a:t>
          </a:r>
          <a:endParaRPr lang="en-IN" sz="2400" kern="1200" dirty="0"/>
        </a:p>
      </dsp:txBody>
      <dsp:txXfrm>
        <a:off x="2428508" y="4831959"/>
        <a:ext cx="1287886" cy="1287886"/>
      </dsp:txXfrm>
    </dsp:sp>
    <dsp:sp modelId="{CEFAC03F-C8F5-4164-87DF-D8B074DAC6C2}">
      <dsp:nvSpPr>
        <dsp:cNvPr id="0" name=""/>
        <dsp:cNvSpPr/>
      </dsp:nvSpPr>
      <dsp:spPr>
        <a:xfrm rot="11880000">
          <a:off x="3088456" y="2646165"/>
          <a:ext cx="218026" cy="619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55700">
            <a:lnSpc>
              <a:spcPct val="90000"/>
            </a:lnSpc>
            <a:spcBef>
              <a:spcPct val="0"/>
            </a:spcBef>
            <a:spcAft>
              <a:spcPct val="35000"/>
            </a:spcAft>
            <a:buNone/>
          </a:pPr>
          <a:endParaRPr lang="en-IN" sz="2600" kern="1200"/>
        </a:p>
      </dsp:txBody>
      <dsp:txXfrm rot="10800000">
        <a:off x="3152263" y="2780122"/>
        <a:ext cx="152618" cy="371555"/>
      </dsp:txXfrm>
    </dsp:sp>
    <dsp:sp modelId="{AA38725E-9C60-4990-A1DB-88996F6229EE}">
      <dsp:nvSpPr>
        <dsp:cNvPr id="0" name=""/>
        <dsp:cNvSpPr/>
      </dsp:nvSpPr>
      <dsp:spPr>
        <a:xfrm>
          <a:off x="1219208" y="1698240"/>
          <a:ext cx="1821346" cy="1821346"/>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IN" sz="2400" b="0" i="0" kern="1200" dirty="0"/>
            <a:t>Security Guard Providers</a:t>
          </a:r>
          <a:endParaRPr lang="en-IN" sz="2400" kern="1200" dirty="0"/>
        </a:p>
      </dsp:txBody>
      <dsp:txXfrm>
        <a:off x="1485938" y="1964970"/>
        <a:ext cx="1287886" cy="12878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6FC9C6-11F7-48E6-9548-B868D6F09319}">
      <dsp:nvSpPr>
        <dsp:cNvPr id="0" name=""/>
        <dsp:cNvSpPr/>
      </dsp:nvSpPr>
      <dsp:spPr>
        <a:xfrm>
          <a:off x="4777" y="354608"/>
          <a:ext cx="6717243" cy="705063"/>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US" sz="4000" b="1" kern="1200" dirty="0"/>
            <a:t>Requirement Analysis:</a:t>
          </a:r>
          <a:endParaRPr lang="en-IN" sz="4000" kern="1200" dirty="0"/>
        </a:p>
      </dsp:txBody>
      <dsp:txXfrm>
        <a:off x="25428" y="375259"/>
        <a:ext cx="6675941" cy="663761"/>
      </dsp:txXfrm>
    </dsp:sp>
    <dsp:sp modelId="{B6BB8ECD-A5EB-4CA7-8EBE-19FE50A2A26C}">
      <dsp:nvSpPr>
        <dsp:cNvPr id="0" name=""/>
        <dsp:cNvSpPr/>
      </dsp:nvSpPr>
      <dsp:spPr>
        <a:xfrm>
          <a:off x="676501" y="1059672"/>
          <a:ext cx="671724" cy="590938"/>
        </a:xfrm>
        <a:custGeom>
          <a:avLst/>
          <a:gdLst/>
          <a:ahLst/>
          <a:cxnLst/>
          <a:rect l="0" t="0" r="0" b="0"/>
          <a:pathLst>
            <a:path>
              <a:moveTo>
                <a:pt x="0" y="0"/>
              </a:moveTo>
              <a:lnTo>
                <a:pt x="0" y="590938"/>
              </a:lnTo>
              <a:lnTo>
                <a:pt x="671724" y="590938"/>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D1B6BF-1A59-4CA3-9D1D-48A2B9F0CDF9}">
      <dsp:nvSpPr>
        <dsp:cNvPr id="0" name=""/>
        <dsp:cNvSpPr/>
      </dsp:nvSpPr>
      <dsp:spPr>
        <a:xfrm>
          <a:off x="1348225" y="1440672"/>
          <a:ext cx="6774996" cy="419877"/>
        </a:xfrm>
        <a:prstGeom prst="roundRect">
          <a:avLst>
            <a:gd name="adj" fmla="val 10000"/>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IN" sz="2300" b="0" i="0" kern="1200" dirty="0"/>
            <a:t>User Registration and Profiles</a:t>
          </a:r>
          <a:endParaRPr lang="en-IN" sz="2300" kern="1200" dirty="0"/>
        </a:p>
      </dsp:txBody>
      <dsp:txXfrm>
        <a:off x="1360523" y="1452970"/>
        <a:ext cx="6750400" cy="395281"/>
      </dsp:txXfrm>
    </dsp:sp>
    <dsp:sp modelId="{201EA090-6A2C-41EA-B6A9-E8B4B1417E1C}">
      <dsp:nvSpPr>
        <dsp:cNvPr id="0" name=""/>
        <dsp:cNvSpPr/>
      </dsp:nvSpPr>
      <dsp:spPr>
        <a:xfrm>
          <a:off x="676501" y="1059672"/>
          <a:ext cx="671724" cy="1391815"/>
        </a:xfrm>
        <a:custGeom>
          <a:avLst/>
          <a:gdLst/>
          <a:ahLst/>
          <a:cxnLst/>
          <a:rect l="0" t="0" r="0" b="0"/>
          <a:pathLst>
            <a:path>
              <a:moveTo>
                <a:pt x="0" y="0"/>
              </a:moveTo>
              <a:lnTo>
                <a:pt x="0" y="1391815"/>
              </a:lnTo>
              <a:lnTo>
                <a:pt x="671724" y="1391815"/>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B39B2FD-F0A4-46FE-926E-D9AB8D2D33E9}">
      <dsp:nvSpPr>
        <dsp:cNvPr id="0" name=""/>
        <dsp:cNvSpPr/>
      </dsp:nvSpPr>
      <dsp:spPr>
        <a:xfrm>
          <a:off x="1348225" y="2241549"/>
          <a:ext cx="6774996" cy="419877"/>
        </a:xfrm>
        <a:prstGeom prst="roundRect">
          <a:avLst>
            <a:gd name="adj" fmla="val 10000"/>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IN" sz="2300" b="0" i="0" kern="1200" dirty="0"/>
            <a:t>Report Monitoring</a:t>
          </a:r>
          <a:endParaRPr lang="en-IN" sz="2300" kern="1200" dirty="0"/>
        </a:p>
      </dsp:txBody>
      <dsp:txXfrm>
        <a:off x="1360523" y="2253847"/>
        <a:ext cx="6750400" cy="395281"/>
      </dsp:txXfrm>
    </dsp:sp>
    <dsp:sp modelId="{59D9D28F-82A9-4CB6-88FC-CFEA76191BFB}">
      <dsp:nvSpPr>
        <dsp:cNvPr id="0" name=""/>
        <dsp:cNvSpPr/>
      </dsp:nvSpPr>
      <dsp:spPr>
        <a:xfrm>
          <a:off x="676501" y="1059672"/>
          <a:ext cx="671724" cy="2192693"/>
        </a:xfrm>
        <a:custGeom>
          <a:avLst/>
          <a:gdLst/>
          <a:ahLst/>
          <a:cxnLst/>
          <a:rect l="0" t="0" r="0" b="0"/>
          <a:pathLst>
            <a:path>
              <a:moveTo>
                <a:pt x="0" y="0"/>
              </a:moveTo>
              <a:lnTo>
                <a:pt x="0" y="2192693"/>
              </a:lnTo>
              <a:lnTo>
                <a:pt x="671724" y="2192693"/>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B956B30-9DA1-4989-A4ED-CEBA3F57C813}">
      <dsp:nvSpPr>
        <dsp:cNvPr id="0" name=""/>
        <dsp:cNvSpPr/>
      </dsp:nvSpPr>
      <dsp:spPr>
        <a:xfrm>
          <a:off x="1348225" y="3042426"/>
          <a:ext cx="6774996" cy="419877"/>
        </a:xfrm>
        <a:prstGeom prst="roundRect">
          <a:avLst>
            <a:gd name="adj" fmla="val 10000"/>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dirty="0"/>
            <a:t>Software /hardware requirements</a:t>
          </a:r>
          <a:endParaRPr lang="en-IN" sz="2300" kern="1200" dirty="0"/>
        </a:p>
      </dsp:txBody>
      <dsp:txXfrm>
        <a:off x="1360523" y="3054724"/>
        <a:ext cx="6750400" cy="395281"/>
      </dsp:txXfrm>
    </dsp:sp>
    <dsp:sp modelId="{C7136678-32F3-441A-A0D2-AB3BAC185294}">
      <dsp:nvSpPr>
        <dsp:cNvPr id="0" name=""/>
        <dsp:cNvSpPr/>
      </dsp:nvSpPr>
      <dsp:spPr>
        <a:xfrm>
          <a:off x="676501" y="1059672"/>
          <a:ext cx="671724" cy="2993570"/>
        </a:xfrm>
        <a:custGeom>
          <a:avLst/>
          <a:gdLst/>
          <a:ahLst/>
          <a:cxnLst/>
          <a:rect l="0" t="0" r="0" b="0"/>
          <a:pathLst>
            <a:path>
              <a:moveTo>
                <a:pt x="0" y="0"/>
              </a:moveTo>
              <a:lnTo>
                <a:pt x="0" y="2993570"/>
              </a:lnTo>
              <a:lnTo>
                <a:pt x="671724" y="2993570"/>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55CE2D-80CE-41A1-8241-B6D7B8F73A44}">
      <dsp:nvSpPr>
        <dsp:cNvPr id="0" name=""/>
        <dsp:cNvSpPr/>
      </dsp:nvSpPr>
      <dsp:spPr>
        <a:xfrm>
          <a:off x="1348225" y="3843303"/>
          <a:ext cx="6774996" cy="419877"/>
        </a:xfrm>
        <a:prstGeom prst="roundRect">
          <a:avLst>
            <a:gd name="adj" fmla="val 10000"/>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IN" sz="2300" b="0" i="0" kern="1200" dirty="0"/>
            <a:t>Scheduling and Calendar Integration</a:t>
          </a:r>
          <a:endParaRPr lang="en-IN" sz="2300" kern="1200" dirty="0"/>
        </a:p>
      </dsp:txBody>
      <dsp:txXfrm>
        <a:off x="1360523" y="3855601"/>
        <a:ext cx="6750400" cy="395281"/>
      </dsp:txXfrm>
    </dsp:sp>
    <dsp:sp modelId="{5A7FD8E9-6511-4965-A53A-71493989F013}">
      <dsp:nvSpPr>
        <dsp:cNvPr id="0" name=""/>
        <dsp:cNvSpPr/>
      </dsp:nvSpPr>
      <dsp:spPr>
        <a:xfrm>
          <a:off x="676501" y="1059672"/>
          <a:ext cx="671724" cy="3794447"/>
        </a:xfrm>
        <a:custGeom>
          <a:avLst/>
          <a:gdLst/>
          <a:ahLst/>
          <a:cxnLst/>
          <a:rect l="0" t="0" r="0" b="0"/>
          <a:pathLst>
            <a:path>
              <a:moveTo>
                <a:pt x="0" y="0"/>
              </a:moveTo>
              <a:lnTo>
                <a:pt x="0" y="3794447"/>
              </a:lnTo>
              <a:lnTo>
                <a:pt x="671724" y="3794447"/>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E6CF1A-6B77-4914-B859-2E0AA23D2978}">
      <dsp:nvSpPr>
        <dsp:cNvPr id="0" name=""/>
        <dsp:cNvSpPr/>
      </dsp:nvSpPr>
      <dsp:spPr>
        <a:xfrm>
          <a:off x="1348225" y="4644181"/>
          <a:ext cx="6774996" cy="419877"/>
        </a:xfrm>
        <a:prstGeom prst="roundRect">
          <a:avLst>
            <a:gd name="adj" fmla="val 10000"/>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IN" sz="2300" b="0" i="0" kern="1200" dirty="0"/>
            <a:t>Security Measures</a:t>
          </a:r>
          <a:endParaRPr lang="en-IN" sz="2300" kern="1200" dirty="0"/>
        </a:p>
      </dsp:txBody>
      <dsp:txXfrm>
        <a:off x="1360523" y="4656479"/>
        <a:ext cx="6750400" cy="39528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6F0558-7DBF-4C55-9ACA-F6AA491F8025}">
      <dsp:nvSpPr>
        <dsp:cNvPr id="0" name=""/>
        <dsp:cNvSpPr/>
      </dsp:nvSpPr>
      <dsp:spPr>
        <a:xfrm>
          <a:off x="2571124" y="2573182"/>
          <a:ext cx="539057" cy="1213143"/>
        </a:xfrm>
        <a:custGeom>
          <a:avLst/>
          <a:gdLst/>
          <a:ahLst/>
          <a:cxnLst/>
          <a:rect l="0" t="0" r="0" b="0"/>
          <a:pathLst>
            <a:path>
              <a:moveTo>
                <a:pt x="0" y="0"/>
              </a:moveTo>
              <a:lnTo>
                <a:pt x="269528" y="0"/>
              </a:lnTo>
              <a:lnTo>
                <a:pt x="269528" y="1213143"/>
              </a:lnTo>
              <a:lnTo>
                <a:pt x="539057" y="1213143"/>
              </a:lnTo>
            </a:path>
          </a:pathLst>
        </a:custGeom>
        <a:noFill/>
        <a:ln w="15875" cap="rnd" cmpd="sng" algn="ctr">
          <a:noFill/>
          <a:prstDash val="solid"/>
        </a:ln>
        <a:effectLst>
          <a:outerShdw blurRad="225425" dist="50800" dir="5220000" algn="ctr" rotWithShape="0">
            <a:srgbClr val="000000">
              <a:alpha val="33000"/>
            </a:srgbClr>
          </a:outerShdw>
        </a:effectLst>
        <a:scene3d>
          <a:camera prst="perspectiveFront" fov="3300000">
            <a:rot lat="0" lon="20400000" rev="174000"/>
          </a:camera>
          <a:lightRig rig="harsh" dir="t">
            <a:rot lat="0" lon="0" rev="3600000"/>
          </a:lightRig>
        </a:scene3d>
        <a:sp3d extrusionH="254000" contourW="19050">
          <a:bevelT w="82550" h="44450" prst="angle"/>
          <a:bevelB w="82550" h="44450" prst="angle"/>
          <a:contourClr>
            <a:srgbClr val="FFFFFF"/>
          </a:contourClr>
        </a:sp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807465" y="3146566"/>
        <a:ext cx="66375" cy="66375"/>
      </dsp:txXfrm>
    </dsp:sp>
    <dsp:sp modelId="{822030BE-7F5D-4054-B5A7-A94651A17633}">
      <dsp:nvSpPr>
        <dsp:cNvPr id="0" name=""/>
        <dsp:cNvSpPr/>
      </dsp:nvSpPr>
      <dsp:spPr>
        <a:xfrm>
          <a:off x="2571124" y="2573182"/>
          <a:ext cx="539057" cy="625713"/>
        </a:xfrm>
        <a:custGeom>
          <a:avLst/>
          <a:gdLst/>
          <a:ahLst/>
          <a:cxnLst/>
          <a:rect l="0" t="0" r="0" b="0"/>
          <a:pathLst>
            <a:path>
              <a:moveTo>
                <a:pt x="0" y="0"/>
              </a:moveTo>
              <a:lnTo>
                <a:pt x="269528" y="0"/>
              </a:lnTo>
              <a:lnTo>
                <a:pt x="269528" y="625713"/>
              </a:lnTo>
              <a:lnTo>
                <a:pt x="539057" y="625713"/>
              </a:lnTo>
            </a:path>
          </a:pathLst>
        </a:custGeom>
        <a:noFill/>
        <a:ln w="15875" cap="rnd" cmpd="sng" algn="ctr">
          <a:noFill/>
          <a:prstDash val="solid"/>
        </a:ln>
        <a:effectLst>
          <a:outerShdw blurRad="225425" dist="50800" dir="5220000" algn="ctr" rotWithShape="0">
            <a:srgbClr val="000000">
              <a:alpha val="33000"/>
            </a:srgbClr>
          </a:outerShdw>
        </a:effectLst>
        <a:scene3d>
          <a:camera prst="perspectiveFront" fov="3300000">
            <a:rot lat="0" lon="20400000" rev="174000"/>
          </a:camera>
          <a:lightRig rig="harsh" dir="t">
            <a:rot lat="0" lon="0" rev="3600000"/>
          </a:lightRig>
        </a:scene3d>
        <a:sp3d extrusionH="254000" contourW="19050">
          <a:bevelT w="82550" h="44450" prst="angle"/>
          <a:bevelB w="82550" h="44450" prst="angle"/>
          <a:contourClr>
            <a:srgbClr val="FFFFFF"/>
          </a:contourClr>
        </a:sp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820006" y="2865391"/>
        <a:ext cx="41294" cy="41294"/>
      </dsp:txXfrm>
    </dsp:sp>
    <dsp:sp modelId="{2576015D-F823-43CB-9AF9-198DF6610FE7}">
      <dsp:nvSpPr>
        <dsp:cNvPr id="0" name=""/>
        <dsp:cNvSpPr/>
      </dsp:nvSpPr>
      <dsp:spPr>
        <a:xfrm>
          <a:off x="2571124" y="2527462"/>
          <a:ext cx="539057" cy="91440"/>
        </a:xfrm>
        <a:custGeom>
          <a:avLst/>
          <a:gdLst/>
          <a:ahLst/>
          <a:cxnLst/>
          <a:rect l="0" t="0" r="0" b="0"/>
          <a:pathLst>
            <a:path>
              <a:moveTo>
                <a:pt x="0" y="45720"/>
              </a:moveTo>
              <a:lnTo>
                <a:pt x="269528" y="45720"/>
              </a:lnTo>
              <a:lnTo>
                <a:pt x="269528" y="84002"/>
              </a:lnTo>
              <a:lnTo>
                <a:pt x="539057" y="84002"/>
              </a:lnTo>
            </a:path>
          </a:pathLst>
        </a:custGeom>
        <a:noFill/>
        <a:ln w="15875" cap="rnd" cmpd="sng" algn="ctr">
          <a:noFill/>
          <a:prstDash val="solid"/>
        </a:ln>
        <a:effectLst>
          <a:outerShdw blurRad="225425" dist="50800" dir="5220000" algn="ctr" rotWithShape="0">
            <a:srgbClr val="000000">
              <a:alpha val="33000"/>
            </a:srgbClr>
          </a:outerShdw>
        </a:effectLst>
        <a:scene3d>
          <a:camera prst="perspectiveFront" fov="3300000">
            <a:rot lat="0" lon="20400000" rev="174000"/>
          </a:camera>
          <a:lightRig rig="harsh" dir="t">
            <a:rot lat="0" lon="0" rev="3600000"/>
          </a:lightRig>
        </a:scene3d>
        <a:sp3d extrusionH="254000" contourW="19050">
          <a:bevelT w="82550" h="44450" prst="angle"/>
          <a:bevelB w="82550" h="44450" prst="angle"/>
          <a:contourClr>
            <a:srgbClr val="FFFFFF"/>
          </a:contourClr>
        </a:sp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827143" y="2559671"/>
        <a:ext cx="27020" cy="27020"/>
      </dsp:txXfrm>
    </dsp:sp>
    <dsp:sp modelId="{517EB74B-8ED6-41EE-83F5-3EB69441B3E9}">
      <dsp:nvSpPr>
        <dsp:cNvPr id="0" name=""/>
        <dsp:cNvSpPr/>
      </dsp:nvSpPr>
      <dsp:spPr>
        <a:xfrm>
          <a:off x="2571124" y="2024034"/>
          <a:ext cx="539057" cy="549147"/>
        </a:xfrm>
        <a:custGeom>
          <a:avLst/>
          <a:gdLst/>
          <a:ahLst/>
          <a:cxnLst/>
          <a:rect l="0" t="0" r="0" b="0"/>
          <a:pathLst>
            <a:path>
              <a:moveTo>
                <a:pt x="0" y="549147"/>
              </a:moveTo>
              <a:lnTo>
                <a:pt x="269528" y="549147"/>
              </a:lnTo>
              <a:lnTo>
                <a:pt x="269528" y="0"/>
              </a:lnTo>
              <a:lnTo>
                <a:pt x="539057" y="0"/>
              </a:lnTo>
            </a:path>
          </a:pathLst>
        </a:custGeom>
        <a:noFill/>
        <a:ln w="15875" cap="rnd" cmpd="sng" algn="ctr">
          <a:noFill/>
          <a:prstDash val="solid"/>
        </a:ln>
        <a:effectLst>
          <a:outerShdw blurRad="225425" dist="50800" dir="5220000" algn="ctr" rotWithShape="0">
            <a:srgbClr val="000000">
              <a:alpha val="33000"/>
            </a:srgbClr>
          </a:outerShdw>
        </a:effectLst>
        <a:scene3d>
          <a:camera prst="perspectiveFront" fov="3300000">
            <a:rot lat="0" lon="20400000" rev="174000"/>
          </a:camera>
          <a:lightRig rig="harsh" dir="t">
            <a:rot lat="0" lon="0" rev="3600000"/>
          </a:lightRig>
        </a:scene3d>
        <a:sp3d extrusionH="254000" contourW="19050">
          <a:bevelT w="82550" h="44450" prst="angle"/>
          <a:bevelB w="82550" h="44450" prst="angle"/>
          <a:contourClr>
            <a:srgbClr val="FFFFFF"/>
          </a:contourClr>
        </a:sp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821415" y="2279370"/>
        <a:ext cx="38475" cy="38475"/>
      </dsp:txXfrm>
    </dsp:sp>
    <dsp:sp modelId="{8673D220-E11E-402C-985D-FBC51C5C0025}">
      <dsp:nvSpPr>
        <dsp:cNvPr id="0" name=""/>
        <dsp:cNvSpPr/>
      </dsp:nvSpPr>
      <dsp:spPr>
        <a:xfrm>
          <a:off x="2571124" y="1436603"/>
          <a:ext cx="539057" cy="1136578"/>
        </a:xfrm>
        <a:custGeom>
          <a:avLst/>
          <a:gdLst/>
          <a:ahLst/>
          <a:cxnLst/>
          <a:rect l="0" t="0" r="0" b="0"/>
          <a:pathLst>
            <a:path>
              <a:moveTo>
                <a:pt x="0" y="1136578"/>
              </a:moveTo>
              <a:lnTo>
                <a:pt x="269528" y="1136578"/>
              </a:lnTo>
              <a:lnTo>
                <a:pt x="269528" y="0"/>
              </a:lnTo>
              <a:lnTo>
                <a:pt x="539057" y="0"/>
              </a:lnTo>
            </a:path>
          </a:pathLst>
        </a:custGeom>
        <a:noFill/>
        <a:ln w="15875" cap="rnd" cmpd="sng" algn="ctr">
          <a:noFill/>
          <a:prstDash val="solid"/>
        </a:ln>
        <a:effectLst>
          <a:outerShdw blurRad="225425" dist="50800" dir="5220000" algn="ctr" rotWithShape="0">
            <a:srgbClr val="000000">
              <a:alpha val="33000"/>
            </a:srgbClr>
          </a:outerShdw>
        </a:effectLst>
        <a:scene3d>
          <a:camera prst="perspectiveFront" fov="3300000">
            <a:rot lat="0" lon="20400000" rev="174000"/>
          </a:camera>
          <a:lightRig rig="harsh" dir="t">
            <a:rot lat="0" lon="0" rev="3600000"/>
          </a:lightRig>
        </a:scene3d>
        <a:sp3d extrusionH="254000" contourW="19050">
          <a:bevelT w="82550" h="44450" prst="angle"/>
          <a:bevelB w="82550" h="44450" prst="angle"/>
          <a:contourClr>
            <a:srgbClr val="FFFFFF"/>
          </a:contourClr>
        </a:sp3d>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809205" y="1973444"/>
        <a:ext cx="62896" cy="62896"/>
      </dsp:txXfrm>
    </dsp:sp>
    <dsp:sp modelId="{674AF76E-36EA-405F-ACF4-B76C3B204E1A}">
      <dsp:nvSpPr>
        <dsp:cNvPr id="0" name=""/>
        <dsp:cNvSpPr/>
      </dsp:nvSpPr>
      <dsp:spPr>
        <a:xfrm>
          <a:off x="0" y="1252803"/>
          <a:ext cx="2501492" cy="2640756"/>
        </a:xfrm>
        <a:prstGeom prst="rect">
          <a:avLst/>
        </a:prstGeom>
        <a:solidFill>
          <a:schemeClr val="accent1">
            <a:hueOff val="0"/>
            <a:satOff val="0"/>
            <a:lumOff val="0"/>
            <a:alphaOff val="0"/>
          </a:schemeClr>
        </a:solidFill>
        <a:ln w="15875" cap="rnd" cmpd="sng" algn="ctr">
          <a:noFill/>
          <a:prstDash val="solid"/>
        </a:ln>
        <a:effectLst>
          <a:outerShdw blurRad="225425" dist="50800" dir="5220000" algn="ctr" rotWithShape="0">
            <a:srgbClr val="000000">
              <a:alpha val="33000"/>
            </a:srgbClr>
          </a:outerShdw>
        </a:effectLst>
        <a:scene3d>
          <a:camera prst="perspectiveFront" fov="3300000">
            <a:rot lat="0" lon="20400000" rev="174000"/>
          </a:camera>
          <a:lightRig rig="harsh" dir="t">
            <a:rot lat="0" lon="0" rev="3600000"/>
          </a:lightRig>
        </a:scene3d>
        <a:sp3d extrusionH="254000" contourW="19050">
          <a:bevelT w="82550" h="44450" prst="angle"/>
          <a:bevelB w="82550" h="44450" prst="angle"/>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US" sz="2900" b="1" kern="1200" dirty="0"/>
            <a:t>Functional Requirements:</a:t>
          </a:r>
          <a:endParaRPr lang="en-IN" sz="2900" kern="1200" dirty="0"/>
        </a:p>
      </dsp:txBody>
      <dsp:txXfrm>
        <a:off x="0" y="1252803"/>
        <a:ext cx="2501492" cy="2640756"/>
      </dsp:txXfrm>
    </dsp:sp>
    <dsp:sp modelId="{97A4FE57-B2A6-4A43-BB58-80A9C86D7A89}">
      <dsp:nvSpPr>
        <dsp:cNvPr id="0" name=""/>
        <dsp:cNvSpPr/>
      </dsp:nvSpPr>
      <dsp:spPr>
        <a:xfrm>
          <a:off x="3110182" y="1231076"/>
          <a:ext cx="7073338" cy="411054"/>
        </a:xfrm>
        <a:prstGeom prst="rect">
          <a:avLst/>
        </a:prstGeom>
        <a:solidFill>
          <a:schemeClr val="accent1">
            <a:hueOff val="0"/>
            <a:satOff val="0"/>
            <a:lumOff val="0"/>
            <a:alphaOff val="0"/>
          </a:schemeClr>
        </a:solidFill>
        <a:ln w="15875" cap="rnd" cmpd="sng" algn="ctr">
          <a:noFill/>
          <a:prstDash val="solid"/>
        </a:ln>
        <a:effectLst>
          <a:outerShdw blurRad="225425" dist="50800" dir="5220000" algn="ctr" rotWithShape="0">
            <a:srgbClr val="000000">
              <a:alpha val="33000"/>
            </a:srgbClr>
          </a:outerShdw>
        </a:effectLst>
        <a:scene3d>
          <a:camera prst="perspectiveFront" fov="3300000">
            <a:rot lat="0" lon="20400000" rev="174000"/>
          </a:camera>
          <a:lightRig rig="harsh" dir="t">
            <a:rot lat="0" lon="0" rev="3600000"/>
          </a:lightRig>
        </a:scene3d>
        <a:sp3d extrusionH="254000" contourW="19050">
          <a:bevelT w="82550" h="44450" prst="angle"/>
          <a:bevelB w="82550" h="44450" prst="angle"/>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IN" sz="2000" b="0" i="0" kern="1200" dirty="0"/>
            <a:t>Profile Management</a:t>
          </a:r>
          <a:endParaRPr lang="en-IN" sz="2000" kern="1200" dirty="0"/>
        </a:p>
      </dsp:txBody>
      <dsp:txXfrm>
        <a:off x="3110182" y="1231076"/>
        <a:ext cx="7073338" cy="411054"/>
      </dsp:txXfrm>
    </dsp:sp>
    <dsp:sp modelId="{56773789-0BF0-4897-9B3B-FC61D6064B69}">
      <dsp:nvSpPr>
        <dsp:cNvPr id="0" name=""/>
        <dsp:cNvSpPr/>
      </dsp:nvSpPr>
      <dsp:spPr>
        <a:xfrm>
          <a:off x="3110182" y="1818507"/>
          <a:ext cx="7073338" cy="411054"/>
        </a:xfrm>
        <a:prstGeom prst="rect">
          <a:avLst/>
        </a:prstGeom>
        <a:solidFill>
          <a:schemeClr val="accent1">
            <a:hueOff val="0"/>
            <a:satOff val="0"/>
            <a:lumOff val="0"/>
            <a:alphaOff val="0"/>
          </a:schemeClr>
        </a:solidFill>
        <a:ln w="15875" cap="rnd" cmpd="sng" algn="ctr">
          <a:noFill/>
          <a:prstDash val="solid"/>
        </a:ln>
        <a:effectLst>
          <a:outerShdw blurRad="225425" dist="50800" dir="5220000" algn="ctr" rotWithShape="0">
            <a:srgbClr val="000000">
              <a:alpha val="33000"/>
            </a:srgbClr>
          </a:outerShdw>
        </a:effectLst>
        <a:scene3d>
          <a:camera prst="perspectiveFront" fov="3300000">
            <a:rot lat="0" lon="20400000" rev="174000"/>
          </a:camera>
          <a:lightRig rig="harsh" dir="t">
            <a:rot lat="0" lon="0" rev="3600000"/>
          </a:lightRig>
        </a:scene3d>
        <a:sp3d extrusionH="254000" contourW="19050">
          <a:bevelT w="82550" h="44450" prst="angle"/>
          <a:bevelB w="82550" h="44450" prst="angle"/>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IN" sz="2500" b="0" i="0" kern="1200" dirty="0"/>
            <a:t>User Registration</a:t>
          </a:r>
          <a:endParaRPr lang="en-IN" sz="2500" kern="1200" dirty="0"/>
        </a:p>
      </dsp:txBody>
      <dsp:txXfrm>
        <a:off x="3110182" y="1818507"/>
        <a:ext cx="7073338" cy="411054"/>
      </dsp:txXfrm>
    </dsp:sp>
    <dsp:sp modelId="{C5F982FF-0C42-4CDC-B942-CD38EB4B52C6}">
      <dsp:nvSpPr>
        <dsp:cNvPr id="0" name=""/>
        <dsp:cNvSpPr/>
      </dsp:nvSpPr>
      <dsp:spPr>
        <a:xfrm>
          <a:off x="3110182" y="2405937"/>
          <a:ext cx="7073338" cy="411054"/>
        </a:xfrm>
        <a:prstGeom prst="rect">
          <a:avLst/>
        </a:prstGeom>
        <a:solidFill>
          <a:schemeClr val="accent1">
            <a:hueOff val="0"/>
            <a:satOff val="0"/>
            <a:lumOff val="0"/>
            <a:alphaOff val="0"/>
          </a:schemeClr>
        </a:solidFill>
        <a:ln w="15875" cap="rnd" cmpd="sng" algn="ctr">
          <a:noFill/>
          <a:prstDash val="solid"/>
        </a:ln>
        <a:effectLst>
          <a:outerShdw blurRad="225425" dist="50800" dir="5220000" algn="ctr" rotWithShape="0">
            <a:srgbClr val="000000">
              <a:alpha val="33000"/>
            </a:srgbClr>
          </a:outerShdw>
        </a:effectLst>
        <a:scene3d>
          <a:camera prst="perspectiveFront" fov="3300000">
            <a:rot lat="0" lon="20400000" rev="174000"/>
          </a:camera>
          <a:lightRig rig="harsh" dir="t">
            <a:rot lat="0" lon="0" rev="3600000"/>
          </a:lightRig>
        </a:scene3d>
        <a:sp3d extrusionH="254000" contourW="19050">
          <a:bevelT w="82550" h="44450" prst="angle"/>
          <a:bevelB w="82550" h="44450" prst="angle"/>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a:t>Invoice Creation</a:t>
          </a:r>
          <a:endParaRPr lang="en-IN" sz="2500" kern="1200" dirty="0"/>
        </a:p>
      </dsp:txBody>
      <dsp:txXfrm>
        <a:off x="3110182" y="2405937"/>
        <a:ext cx="7073338" cy="411054"/>
      </dsp:txXfrm>
    </dsp:sp>
    <dsp:sp modelId="{3A02CFF8-3DF9-4848-9A51-BE2B05CCABED}">
      <dsp:nvSpPr>
        <dsp:cNvPr id="0" name=""/>
        <dsp:cNvSpPr/>
      </dsp:nvSpPr>
      <dsp:spPr>
        <a:xfrm>
          <a:off x="3110182" y="2993368"/>
          <a:ext cx="7073338" cy="411054"/>
        </a:xfrm>
        <a:prstGeom prst="rect">
          <a:avLst/>
        </a:prstGeom>
        <a:solidFill>
          <a:schemeClr val="accent1">
            <a:hueOff val="0"/>
            <a:satOff val="0"/>
            <a:lumOff val="0"/>
            <a:alphaOff val="0"/>
          </a:schemeClr>
        </a:solidFill>
        <a:ln w="15875" cap="rnd" cmpd="sng" algn="ctr">
          <a:noFill/>
          <a:prstDash val="solid"/>
        </a:ln>
        <a:effectLst>
          <a:outerShdw blurRad="225425" dist="50800" dir="5220000" algn="ctr" rotWithShape="0">
            <a:srgbClr val="000000">
              <a:alpha val="33000"/>
            </a:srgbClr>
          </a:outerShdw>
        </a:effectLst>
        <a:scene3d>
          <a:camera prst="perspectiveFront" fov="3300000">
            <a:rot lat="0" lon="20400000" rev="174000"/>
          </a:camera>
          <a:lightRig rig="harsh" dir="t">
            <a:rot lat="0" lon="0" rev="3600000"/>
          </a:lightRig>
        </a:scene3d>
        <a:sp3d extrusionH="254000" contourW="19050">
          <a:bevelT w="82550" h="44450" prst="angle"/>
          <a:bevelB w="82550" h="44450" prst="angle"/>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sz="2500" kern="1200" dirty="0" err="1"/>
            <a:t>maitain</a:t>
          </a:r>
          <a:r>
            <a:rPr lang="en-US" sz="2500" kern="1200" dirty="0"/>
            <a:t> feedback</a:t>
          </a:r>
          <a:endParaRPr lang="en-IN" sz="2500" kern="1200" dirty="0"/>
        </a:p>
      </dsp:txBody>
      <dsp:txXfrm>
        <a:off x="3110182" y="2993368"/>
        <a:ext cx="7073338" cy="411054"/>
      </dsp:txXfrm>
    </dsp:sp>
    <dsp:sp modelId="{C53F4784-DBEE-4E8B-A42F-DAE8F7A7A2CC}">
      <dsp:nvSpPr>
        <dsp:cNvPr id="0" name=""/>
        <dsp:cNvSpPr/>
      </dsp:nvSpPr>
      <dsp:spPr>
        <a:xfrm>
          <a:off x="3110182" y="3580798"/>
          <a:ext cx="7073338" cy="411054"/>
        </a:xfrm>
        <a:prstGeom prst="rect">
          <a:avLst/>
        </a:prstGeom>
        <a:solidFill>
          <a:schemeClr val="accent1">
            <a:hueOff val="0"/>
            <a:satOff val="0"/>
            <a:lumOff val="0"/>
            <a:alphaOff val="0"/>
          </a:schemeClr>
        </a:solidFill>
        <a:ln w="15875" cap="rnd" cmpd="sng" algn="ctr">
          <a:noFill/>
          <a:prstDash val="solid"/>
        </a:ln>
        <a:effectLst>
          <a:outerShdw blurRad="225425" dist="50800" dir="5220000" algn="ctr" rotWithShape="0">
            <a:srgbClr val="000000">
              <a:alpha val="33000"/>
            </a:srgbClr>
          </a:outerShdw>
        </a:effectLst>
        <a:scene3d>
          <a:camera prst="perspectiveFront" fov="3300000">
            <a:rot lat="0" lon="20400000" rev="174000"/>
          </a:camera>
          <a:lightRig rig="harsh" dir="t">
            <a:rot lat="0" lon="0" rev="3600000"/>
          </a:lightRig>
        </a:scene3d>
        <a:sp3d extrusionH="254000" contourW="19050">
          <a:bevelT w="82550" h="44450" prst="angle"/>
          <a:bevelB w="82550" h="44450" prst="angle"/>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IN" sz="2500" b="0" i="0" kern="1200" dirty="0"/>
            <a:t>dashboard Updates</a:t>
          </a:r>
          <a:endParaRPr lang="en-IN" sz="2500" kern="1200" dirty="0"/>
        </a:p>
      </dsp:txBody>
      <dsp:txXfrm>
        <a:off x="3110182" y="3580798"/>
        <a:ext cx="7073338" cy="411054"/>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96517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74266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168725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706991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00944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090005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746560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4923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241503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97468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972354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400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80033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28806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66305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212548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48005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1/1/2024</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69236100"/>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 id="2147483886" r:id="rId12"/>
    <p:sldLayoutId id="2147483887" r:id="rId13"/>
    <p:sldLayoutId id="2147483888" r:id="rId14"/>
    <p:sldLayoutId id="2147483889" r:id="rId15"/>
    <p:sldLayoutId id="2147483890" r:id="rId16"/>
    <p:sldLayoutId id="2147483891"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4.png"/><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png"/><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8844999-3F35-EFCA-07C1-2823961F7852}"/>
              </a:ext>
            </a:extLst>
          </p:cNvPr>
          <p:cNvSpPr txBox="1"/>
          <p:nvPr/>
        </p:nvSpPr>
        <p:spPr>
          <a:xfrm>
            <a:off x="2117218" y="278174"/>
            <a:ext cx="8406881" cy="6694653"/>
          </a:xfrm>
          <a:prstGeom prst="rect">
            <a:avLst/>
          </a:prstGeom>
          <a:noFill/>
        </p:spPr>
        <p:txBody>
          <a:bodyPr wrap="square" rtlCol="0">
            <a:spAutoFit/>
          </a:bodyPr>
          <a:lstStyle/>
          <a:p>
            <a:pPr algn="ctr">
              <a:lnSpc>
                <a:spcPct val="115000"/>
              </a:lnSpc>
            </a:pPr>
            <a:r>
              <a:rPr lang="en-IN" sz="1600" b="1" strike="noStrike" spc="-1" dirty="0">
                <a:solidFill>
                  <a:schemeClr val="bg1"/>
                </a:solidFill>
                <a:latin typeface="Times New Roman"/>
                <a:ea typeface="Times New Roman"/>
              </a:rPr>
              <a:t>A </a:t>
            </a:r>
            <a:r>
              <a:rPr lang="en-IN" sz="1600" b="1" strike="noStrike" spc="-1" dirty="0" err="1">
                <a:solidFill>
                  <a:schemeClr val="bg1"/>
                </a:solidFill>
                <a:latin typeface="Times New Roman"/>
                <a:ea typeface="Times New Roman"/>
              </a:rPr>
              <a:t>Intership</a:t>
            </a:r>
            <a:r>
              <a:rPr lang="en-IN" sz="1600" b="1" strike="noStrike" spc="-1" dirty="0">
                <a:solidFill>
                  <a:schemeClr val="bg1"/>
                </a:solidFill>
                <a:latin typeface="Times New Roman"/>
                <a:ea typeface="Times New Roman"/>
              </a:rPr>
              <a:t> Presentation on </a:t>
            </a:r>
            <a:endParaRPr lang="en-IN" sz="1600" b="0" strike="noStrike" spc="-1" dirty="0">
              <a:solidFill>
                <a:schemeClr val="bg1"/>
              </a:solidFill>
              <a:latin typeface="Arial"/>
            </a:endParaRPr>
          </a:p>
          <a:p>
            <a:pPr algn="ctr">
              <a:lnSpc>
                <a:spcPct val="115000"/>
              </a:lnSpc>
              <a:spcBef>
                <a:spcPts val="921"/>
              </a:spcBef>
            </a:pPr>
            <a:r>
              <a:rPr lang="en-IN" sz="2000" b="1" strike="noStrike" spc="-1" dirty="0">
                <a:solidFill>
                  <a:schemeClr val="accent1"/>
                </a:solidFill>
                <a:latin typeface="Times New Roman"/>
                <a:ea typeface="Times New Roman"/>
              </a:rPr>
              <a:t>“ONLINE SECURITY GUARD HIRING SYSTEM”</a:t>
            </a:r>
            <a:endParaRPr lang="en-IN" sz="2000" b="0" strike="noStrike" spc="-1" dirty="0">
              <a:solidFill>
                <a:schemeClr val="accent1"/>
              </a:solidFill>
              <a:latin typeface="Arial"/>
            </a:endParaRPr>
          </a:p>
          <a:p>
            <a:pPr algn="ctr">
              <a:lnSpc>
                <a:spcPct val="115000"/>
              </a:lnSpc>
              <a:spcBef>
                <a:spcPts val="921"/>
              </a:spcBef>
            </a:pPr>
            <a:r>
              <a:rPr lang="en-IN" sz="1600" b="1" strike="noStrike" spc="-1" dirty="0">
                <a:solidFill>
                  <a:schemeClr val="bg1"/>
                </a:solidFill>
                <a:latin typeface="Times New Roman"/>
                <a:ea typeface="Times New Roman"/>
              </a:rPr>
              <a:t>Prepared by</a:t>
            </a:r>
            <a:endParaRPr lang="en-IN" sz="1600" b="0" strike="noStrike" spc="-1" dirty="0">
              <a:solidFill>
                <a:schemeClr val="bg1"/>
              </a:solidFill>
              <a:latin typeface="Arial"/>
            </a:endParaRPr>
          </a:p>
          <a:p>
            <a:pPr marL="655955" algn="ctr">
              <a:spcBef>
                <a:spcPts val="200"/>
              </a:spcBef>
            </a:pPr>
            <a:r>
              <a:rPr lang="en-IN" sz="2000" b="1" strike="noStrike" spc="-1" dirty="0">
                <a:solidFill>
                  <a:schemeClr val="accent1"/>
                </a:solidFill>
                <a:latin typeface="Times New Roman"/>
                <a:ea typeface="Times New Roman"/>
              </a:rPr>
              <a:t>Mr. </a:t>
            </a:r>
            <a:r>
              <a:rPr lang="en-US" sz="2000" b="1" spc="-1" dirty="0" err="1">
                <a:solidFill>
                  <a:schemeClr val="accent1"/>
                </a:solidFill>
                <a:latin typeface="Times New Roman"/>
              </a:rPr>
              <a:t>Golhar</a:t>
            </a:r>
            <a:r>
              <a:rPr lang="en-US" sz="2000" b="1" spc="-1" dirty="0">
                <a:solidFill>
                  <a:schemeClr val="accent1"/>
                </a:solidFill>
                <a:latin typeface="Times New Roman"/>
              </a:rPr>
              <a:t> Pankaj </a:t>
            </a:r>
            <a:r>
              <a:rPr lang="en-US" sz="2000" b="1" spc="-1" dirty="0" err="1">
                <a:solidFill>
                  <a:schemeClr val="accent1"/>
                </a:solidFill>
                <a:latin typeface="Times New Roman"/>
              </a:rPr>
              <a:t>Gorakshanath</a:t>
            </a:r>
            <a:r>
              <a:rPr lang="en-US" sz="2000" b="1" spc="-1" dirty="0">
                <a:solidFill>
                  <a:schemeClr val="accent1"/>
                </a:solidFill>
                <a:latin typeface="Times New Roman"/>
              </a:rPr>
              <a:t>	ROLL NO:3146</a:t>
            </a:r>
            <a:endParaRPr lang="en-IN" sz="2000" b="1" spc="-1" dirty="0">
              <a:solidFill>
                <a:schemeClr val="accent1"/>
              </a:solidFill>
              <a:latin typeface="Times New Roman"/>
            </a:endParaRPr>
          </a:p>
          <a:p>
            <a:pPr marL="655955" algn="ctr">
              <a:spcBef>
                <a:spcPts val="200"/>
              </a:spcBef>
            </a:pPr>
            <a:r>
              <a:rPr lang="en-US" sz="2000" b="1" spc="-1" dirty="0">
                <a:solidFill>
                  <a:schemeClr val="accent1"/>
                </a:solidFill>
                <a:latin typeface="Times New Roman"/>
              </a:rPr>
              <a:t>Mr. </a:t>
            </a:r>
            <a:r>
              <a:rPr lang="en-US" sz="2000" b="1" spc="-1" dirty="0" err="1">
                <a:solidFill>
                  <a:schemeClr val="accent1"/>
                </a:solidFill>
                <a:latin typeface="Times New Roman"/>
              </a:rPr>
              <a:t>Hulule</a:t>
            </a:r>
            <a:r>
              <a:rPr lang="en-US" sz="2000" b="1" spc="-1" dirty="0">
                <a:solidFill>
                  <a:schemeClr val="accent1"/>
                </a:solidFill>
                <a:latin typeface="Times New Roman"/>
              </a:rPr>
              <a:t> Aditya </a:t>
            </a:r>
            <a:r>
              <a:rPr lang="en-US" sz="2000" b="1" spc="-1" dirty="0" err="1">
                <a:solidFill>
                  <a:schemeClr val="accent1"/>
                </a:solidFill>
                <a:latin typeface="Times New Roman"/>
              </a:rPr>
              <a:t>Nanasaheb</a:t>
            </a:r>
            <a:r>
              <a:rPr lang="en-US" sz="2000" b="1" spc="-1" dirty="0">
                <a:solidFill>
                  <a:schemeClr val="accent1"/>
                </a:solidFill>
                <a:latin typeface="Times New Roman"/>
              </a:rPr>
              <a:t>		ROLL NO:3152</a:t>
            </a:r>
            <a:endParaRPr lang="en-IN" sz="2000" b="1" spc="-1" dirty="0">
              <a:solidFill>
                <a:schemeClr val="accent1"/>
              </a:solidFill>
              <a:latin typeface="Times New Roman"/>
            </a:endParaRPr>
          </a:p>
          <a:p>
            <a:pPr marL="655955" algn="ctr">
              <a:spcBef>
                <a:spcPts val="200"/>
              </a:spcBef>
            </a:pPr>
            <a:r>
              <a:rPr lang="en-US" sz="2000" b="1" spc="-1" dirty="0">
                <a:solidFill>
                  <a:schemeClr val="accent1"/>
                </a:solidFill>
                <a:latin typeface="Times New Roman"/>
              </a:rPr>
              <a:t>Mr. </a:t>
            </a:r>
            <a:r>
              <a:rPr lang="en-US" sz="2000" b="1" spc="-1" dirty="0" err="1">
                <a:solidFill>
                  <a:schemeClr val="accent1"/>
                </a:solidFill>
                <a:latin typeface="Times New Roman"/>
              </a:rPr>
              <a:t>Hulule</a:t>
            </a:r>
            <a:r>
              <a:rPr lang="en-US" sz="2000" b="1" spc="-1" dirty="0">
                <a:solidFill>
                  <a:schemeClr val="accent1"/>
                </a:solidFill>
                <a:latin typeface="Times New Roman"/>
              </a:rPr>
              <a:t> Siddhant </a:t>
            </a:r>
            <a:r>
              <a:rPr lang="en-US" sz="2000" b="1" spc="-1" dirty="0" err="1">
                <a:solidFill>
                  <a:schemeClr val="accent1"/>
                </a:solidFill>
                <a:latin typeface="Times New Roman"/>
              </a:rPr>
              <a:t>Gahininath</a:t>
            </a:r>
            <a:r>
              <a:rPr lang="en-US" sz="2000" b="1" spc="-1" dirty="0">
                <a:solidFill>
                  <a:schemeClr val="accent1"/>
                </a:solidFill>
                <a:latin typeface="Times New Roman"/>
              </a:rPr>
              <a:t>     ROLL NO:3153</a:t>
            </a:r>
            <a:endParaRPr lang="en-IN" sz="2000" b="1" spc="-1" dirty="0">
              <a:solidFill>
                <a:schemeClr val="accent1"/>
              </a:solidFill>
              <a:latin typeface="Times New Roman"/>
            </a:endParaRPr>
          </a:p>
          <a:p>
            <a:pPr marL="655955" algn="ctr">
              <a:spcBef>
                <a:spcPts val="200"/>
              </a:spcBef>
            </a:pPr>
            <a:r>
              <a:rPr lang="en-US" sz="2000" b="1" spc="-1" dirty="0">
                <a:solidFill>
                  <a:schemeClr val="accent1"/>
                </a:solidFill>
                <a:latin typeface="Times New Roman"/>
              </a:rPr>
              <a:t>Mr. Balsane Sairaj Ravindra	       ROLL NO:3113 </a:t>
            </a:r>
            <a:endParaRPr lang="en-IN" sz="2000" b="1" spc="-1" dirty="0">
              <a:solidFill>
                <a:schemeClr val="accent1"/>
              </a:solidFill>
              <a:latin typeface="Times New Roman"/>
            </a:endParaRPr>
          </a:p>
          <a:p>
            <a:pPr marL="655955" algn="ctr">
              <a:spcBef>
                <a:spcPts val="200"/>
              </a:spcBef>
            </a:pPr>
            <a:r>
              <a:rPr lang="en-US" sz="2000" b="1" spc="-1" dirty="0">
                <a:solidFill>
                  <a:schemeClr val="accent1"/>
                </a:solidFill>
                <a:latin typeface="Times New Roman"/>
              </a:rPr>
              <a:t>Mr. Deshmukh Saurabh Sanjay		ROLL NO:3130 </a:t>
            </a:r>
            <a:endParaRPr lang="en-IN" sz="2000" b="0" strike="noStrike" spc="-1" dirty="0">
              <a:solidFill>
                <a:schemeClr val="accent1"/>
              </a:solidFill>
              <a:latin typeface="Arial"/>
            </a:endParaRPr>
          </a:p>
          <a:p>
            <a:pPr algn="ctr">
              <a:lnSpc>
                <a:spcPct val="115000"/>
              </a:lnSpc>
              <a:spcBef>
                <a:spcPts val="921"/>
              </a:spcBef>
            </a:pPr>
            <a:r>
              <a:rPr lang="en-IN" sz="1400" b="1" strike="noStrike" spc="-1" dirty="0">
                <a:solidFill>
                  <a:schemeClr val="bg1"/>
                </a:solidFill>
                <a:latin typeface="Times New Roman"/>
                <a:ea typeface="Times New Roman"/>
              </a:rPr>
              <a:t>Guided by:</a:t>
            </a:r>
            <a:endParaRPr lang="en-IN" sz="1400" b="0" strike="noStrike" spc="-1" dirty="0">
              <a:solidFill>
                <a:schemeClr val="bg1"/>
              </a:solidFill>
              <a:latin typeface="Arial"/>
            </a:endParaRPr>
          </a:p>
          <a:p>
            <a:pPr algn="ctr">
              <a:spcBef>
                <a:spcPts val="921"/>
              </a:spcBef>
            </a:pPr>
            <a:r>
              <a:rPr lang="en-US" sz="2000" b="1" spc="-1" dirty="0">
                <a:solidFill>
                  <a:schemeClr val="accent1"/>
                </a:solidFill>
                <a:latin typeface="Times New Roman"/>
                <a:ea typeface="Calibri"/>
              </a:rPr>
              <a:t>MISS.POONAM SHIRODE</a:t>
            </a:r>
            <a:endParaRPr lang="en-IN" sz="1800" b="0" strike="noStrike" spc="-1" dirty="0">
              <a:solidFill>
                <a:schemeClr val="accent1"/>
              </a:solidFill>
              <a:latin typeface="Arial"/>
            </a:endParaRPr>
          </a:p>
          <a:p>
            <a:pPr algn="ctr">
              <a:lnSpc>
                <a:spcPct val="80000"/>
              </a:lnSpc>
              <a:spcBef>
                <a:spcPts val="921"/>
              </a:spcBef>
            </a:pPr>
            <a:endParaRPr lang="en-IN" sz="1800" b="0" strike="noStrike" spc="-1" dirty="0">
              <a:latin typeface="Arial"/>
            </a:endParaRPr>
          </a:p>
          <a:p>
            <a:pPr algn="ctr">
              <a:lnSpc>
                <a:spcPct val="80000"/>
              </a:lnSpc>
              <a:spcBef>
                <a:spcPts val="921"/>
              </a:spcBef>
            </a:pPr>
            <a:endParaRPr lang="en-IN" sz="1800" b="0" strike="noStrike" spc="-1" dirty="0">
              <a:latin typeface="Arial"/>
            </a:endParaRPr>
          </a:p>
          <a:p>
            <a:pPr algn="ctr">
              <a:lnSpc>
                <a:spcPct val="80000"/>
              </a:lnSpc>
              <a:spcBef>
                <a:spcPts val="921"/>
              </a:spcBef>
            </a:pPr>
            <a:endParaRPr lang="en-IN" sz="1800" b="0" strike="noStrike" spc="-1" dirty="0">
              <a:latin typeface="Arial"/>
            </a:endParaRPr>
          </a:p>
          <a:p>
            <a:pPr algn="ctr">
              <a:lnSpc>
                <a:spcPct val="80000"/>
              </a:lnSpc>
              <a:spcBef>
                <a:spcPts val="921"/>
              </a:spcBef>
            </a:pPr>
            <a:endParaRPr lang="en-IN" sz="1800" b="0" strike="noStrike" spc="-1" dirty="0">
              <a:latin typeface="Arial"/>
            </a:endParaRPr>
          </a:p>
          <a:p>
            <a:pPr algn="ctr">
              <a:lnSpc>
                <a:spcPct val="80000"/>
              </a:lnSpc>
              <a:spcBef>
                <a:spcPts val="921"/>
              </a:spcBef>
            </a:pPr>
            <a:endParaRPr lang="en-IN" sz="1800" b="0" strike="noStrike" spc="-1" dirty="0">
              <a:latin typeface="Arial"/>
            </a:endParaRPr>
          </a:p>
          <a:p>
            <a:pPr algn="ctr">
              <a:lnSpc>
                <a:spcPct val="80000"/>
              </a:lnSpc>
              <a:spcBef>
                <a:spcPts val="921"/>
              </a:spcBef>
            </a:pPr>
            <a:r>
              <a:rPr lang="en-IN" sz="1600" b="1" strike="noStrike" spc="-1" dirty="0">
                <a:solidFill>
                  <a:schemeClr val="bg1"/>
                </a:solidFill>
                <a:latin typeface="Times New Roman"/>
                <a:ea typeface="Times New Roman"/>
              </a:rPr>
              <a:t>Academic Year- 2023-24</a:t>
            </a:r>
            <a:endParaRPr lang="en-IN" sz="1600" b="0" strike="noStrike" spc="-1" dirty="0">
              <a:solidFill>
                <a:schemeClr val="bg1"/>
              </a:solidFill>
              <a:latin typeface="Arial"/>
            </a:endParaRPr>
          </a:p>
          <a:p>
            <a:pPr algn="ctr">
              <a:lnSpc>
                <a:spcPct val="80000"/>
              </a:lnSpc>
              <a:spcBef>
                <a:spcPts val="921"/>
              </a:spcBef>
            </a:pPr>
            <a:r>
              <a:rPr lang="en-IN" sz="2000" b="1" strike="noStrike" spc="-1" dirty="0">
                <a:solidFill>
                  <a:schemeClr val="bg1"/>
                </a:solidFill>
                <a:latin typeface="Times New Roman"/>
                <a:ea typeface="Times New Roman"/>
              </a:rPr>
              <a:t>Department of Computer Engineering</a:t>
            </a:r>
            <a:endParaRPr lang="en-IN" sz="2000" b="0" strike="noStrike" spc="-1" dirty="0">
              <a:solidFill>
                <a:schemeClr val="bg1"/>
              </a:solidFill>
              <a:latin typeface="Arial"/>
            </a:endParaRPr>
          </a:p>
          <a:p>
            <a:pPr algn="ctr">
              <a:lnSpc>
                <a:spcPct val="80000"/>
              </a:lnSpc>
              <a:spcBef>
                <a:spcPts val="921"/>
              </a:spcBef>
            </a:pPr>
            <a:r>
              <a:rPr lang="en-IN" sz="2000" b="1" strike="noStrike" spc="-1" dirty="0" err="1">
                <a:solidFill>
                  <a:schemeClr val="bg1"/>
                </a:solidFill>
                <a:latin typeface="Times New Roman"/>
                <a:ea typeface="Times New Roman"/>
              </a:rPr>
              <a:t>Amrutvahini</a:t>
            </a:r>
            <a:r>
              <a:rPr lang="en-IN" sz="2000" b="1" strike="noStrike" spc="-1" dirty="0">
                <a:solidFill>
                  <a:schemeClr val="bg1"/>
                </a:solidFill>
                <a:latin typeface="Times New Roman"/>
                <a:ea typeface="Times New Roman"/>
              </a:rPr>
              <a:t> College of Engineering, </a:t>
            </a:r>
            <a:r>
              <a:rPr lang="en-IN" sz="2000" b="1" strike="noStrike" spc="-1" dirty="0" err="1">
                <a:solidFill>
                  <a:schemeClr val="bg1"/>
                </a:solidFill>
                <a:latin typeface="Times New Roman"/>
                <a:ea typeface="Times New Roman"/>
              </a:rPr>
              <a:t>Sangamner</a:t>
            </a:r>
            <a:r>
              <a:rPr lang="en-IN" sz="2000" b="1" strike="noStrike" spc="-1" dirty="0">
                <a:solidFill>
                  <a:schemeClr val="bg1"/>
                </a:solidFill>
                <a:latin typeface="Times New Roman"/>
                <a:ea typeface="Times New Roman"/>
              </a:rPr>
              <a:t> </a:t>
            </a:r>
            <a:endParaRPr lang="en-IN" sz="2000" b="0" strike="noStrike" spc="-1" dirty="0">
              <a:solidFill>
                <a:schemeClr val="bg1"/>
              </a:solidFill>
              <a:latin typeface="Arial"/>
            </a:endParaRPr>
          </a:p>
          <a:p>
            <a:endParaRPr lang="en-IN" dirty="0"/>
          </a:p>
        </p:txBody>
      </p:sp>
      <p:pic>
        <p:nvPicPr>
          <p:cNvPr id="5" name="Google Shape;161;p1">
            <a:extLst>
              <a:ext uri="{FF2B5EF4-FFF2-40B4-BE49-F238E27FC236}">
                <a16:creationId xmlns:a16="http://schemas.microsoft.com/office/drawing/2014/main" id="{16A716FB-7911-253E-9408-B9D341F0BD90}"/>
              </a:ext>
            </a:extLst>
          </p:cNvPr>
          <p:cNvPicPr/>
          <p:nvPr/>
        </p:nvPicPr>
        <p:blipFill>
          <a:blip r:embed="rId2"/>
          <a:stretch/>
        </p:blipFill>
        <p:spPr>
          <a:xfrm>
            <a:off x="5415290" y="3996441"/>
            <a:ext cx="1831058" cy="1493231"/>
          </a:xfrm>
          <a:prstGeom prst="rect">
            <a:avLst/>
          </a:prstGeom>
          <a:ln>
            <a:noFill/>
          </a:ln>
        </p:spPr>
      </p:pic>
      <p:pic>
        <p:nvPicPr>
          <p:cNvPr id="3" name="Picture 2">
            <a:extLst>
              <a:ext uri="{FF2B5EF4-FFF2-40B4-BE49-F238E27FC236}">
                <a16:creationId xmlns:a16="http://schemas.microsoft.com/office/drawing/2014/main" id="{3B2785EB-4275-19F0-2EA1-BC98149A49A8}"/>
              </a:ext>
            </a:extLst>
          </p:cNvPr>
          <p:cNvPicPr>
            <a:picLocks noChangeAspect="1"/>
          </p:cNvPicPr>
          <p:nvPr/>
        </p:nvPicPr>
        <p:blipFill>
          <a:blip r:embed="rId3"/>
          <a:stretch>
            <a:fillRect/>
          </a:stretch>
        </p:blipFill>
        <p:spPr>
          <a:xfrm>
            <a:off x="532203" y="467360"/>
            <a:ext cx="2271395" cy="724792"/>
          </a:xfrm>
          <a:prstGeom prst="rect">
            <a:avLst/>
          </a:prstGeom>
        </p:spPr>
      </p:pic>
    </p:spTree>
    <p:extLst>
      <p:ext uri="{BB962C8B-B14F-4D97-AF65-F5344CB8AC3E}">
        <p14:creationId xmlns:p14="http://schemas.microsoft.com/office/powerpoint/2010/main" val="32296142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66A269EA-7204-ED4F-BB19-7C99C28BD49E}"/>
              </a:ext>
            </a:extLst>
          </p:cNvPr>
          <p:cNvGraphicFramePr/>
          <p:nvPr>
            <p:extLst>
              <p:ext uri="{D42A27DB-BD31-4B8C-83A1-F6EECF244321}">
                <p14:modId xmlns:p14="http://schemas.microsoft.com/office/powerpoint/2010/main" val="659411949"/>
              </p:ext>
            </p:extLst>
          </p:nvPr>
        </p:nvGraphicFramePr>
        <p:xfrm>
          <a:off x="1681564" y="154983"/>
          <a:ext cx="10190137" cy="52229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6BC1655A-D95C-52FA-137D-9F7B40B6BD1F}"/>
              </a:ext>
            </a:extLst>
          </p:cNvPr>
          <p:cNvPicPr>
            <a:picLocks noChangeAspect="1"/>
          </p:cNvPicPr>
          <p:nvPr/>
        </p:nvPicPr>
        <p:blipFill>
          <a:blip r:embed="rId7"/>
          <a:stretch>
            <a:fillRect/>
          </a:stretch>
        </p:blipFill>
        <p:spPr>
          <a:xfrm>
            <a:off x="532203" y="467360"/>
            <a:ext cx="2271395" cy="724792"/>
          </a:xfrm>
          <a:prstGeom prst="rect">
            <a:avLst/>
          </a:prstGeom>
        </p:spPr>
      </p:pic>
    </p:spTree>
    <p:extLst>
      <p:ext uri="{BB962C8B-B14F-4D97-AF65-F5344CB8AC3E}">
        <p14:creationId xmlns:p14="http://schemas.microsoft.com/office/powerpoint/2010/main" val="3303042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2E3C6-E645-D63F-0322-7DC35187B81E}"/>
              </a:ext>
            </a:extLst>
          </p:cNvPr>
          <p:cNvSpPr>
            <a:spLocks noGrp="1"/>
          </p:cNvSpPr>
          <p:nvPr>
            <p:ph type="title"/>
          </p:nvPr>
        </p:nvSpPr>
        <p:spPr>
          <a:xfrm>
            <a:off x="1475790" y="587828"/>
            <a:ext cx="10018713" cy="970384"/>
          </a:xfrm>
        </p:spPr>
        <p:txBody>
          <a:bodyPr/>
          <a:lstStyle/>
          <a:p>
            <a:r>
              <a:rPr lang="en-IN" sz="4400" b="1" dirty="0">
                <a:solidFill>
                  <a:schemeClr val="accent1"/>
                </a:solidFill>
                <a:latin typeface="Times New Roman" panose="02020603050405020304" pitchFamily="18" charset="0"/>
                <a:cs typeface="Times New Roman" panose="02020603050405020304" pitchFamily="18" charset="0"/>
              </a:rPr>
              <a:t>Advantages</a:t>
            </a:r>
          </a:p>
        </p:txBody>
      </p:sp>
      <p:sp>
        <p:nvSpPr>
          <p:cNvPr id="3" name="Content Placeholder 2">
            <a:extLst>
              <a:ext uri="{FF2B5EF4-FFF2-40B4-BE49-F238E27FC236}">
                <a16:creationId xmlns:a16="http://schemas.microsoft.com/office/drawing/2014/main" id="{A370D958-BC30-D170-32D6-41DB914DE1F1}"/>
              </a:ext>
            </a:extLst>
          </p:cNvPr>
          <p:cNvSpPr>
            <a:spLocks noGrp="1"/>
          </p:cNvSpPr>
          <p:nvPr>
            <p:ph idx="1"/>
          </p:nvPr>
        </p:nvSpPr>
        <p:spPr>
          <a:xfrm>
            <a:off x="1857536" y="1875453"/>
            <a:ext cx="9067640" cy="4478694"/>
          </a:xfrm>
        </p:spPr>
        <p:txBody>
          <a:bodyPr>
            <a:noAutofit/>
          </a:bodyPr>
          <a:lstStyle/>
          <a:p>
            <a:pPr algn="just"/>
            <a:r>
              <a:rPr lang="en-US" b="1" dirty="0">
                <a:solidFill>
                  <a:schemeClr val="bg1"/>
                </a:solidFill>
                <a:latin typeface="Times New Roman" panose="02020603050405020304" pitchFamily="18" charset="0"/>
                <a:cs typeface="Times New Roman" panose="02020603050405020304" pitchFamily="18" charset="0"/>
              </a:rPr>
              <a:t>Efficiency: </a:t>
            </a:r>
            <a:r>
              <a:rPr lang="en-US" dirty="0">
                <a:solidFill>
                  <a:schemeClr val="bg1"/>
                </a:solidFill>
                <a:latin typeface="Times New Roman" panose="02020603050405020304" pitchFamily="18" charset="0"/>
                <a:cs typeface="Times New Roman" panose="02020603050405020304" pitchFamily="18" charset="0"/>
              </a:rPr>
              <a:t>Streamlines the hiring process, reducing manual effort and time required.</a:t>
            </a:r>
          </a:p>
          <a:p>
            <a:pPr algn="just"/>
            <a:r>
              <a:rPr lang="en-US" b="1" dirty="0">
                <a:solidFill>
                  <a:schemeClr val="bg1"/>
                </a:solidFill>
                <a:latin typeface="Times New Roman" panose="02020603050405020304" pitchFamily="18" charset="0"/>
                <a:cs typeface="Times New Roman" panose="02020603050405020304" pitchFamily="18" charset="0"/>
              </a:rPr>
              <a:t>Global Reach: </a:t>
            </a:r>
            <a:r>
              <a:rPr lang="en-US" dirty="0">
                <a:solidFill>
                  <a:schemeClr val="bg1"/>
                </a:solidFill>
                <a:latin typeface="Times New Roman" panose="02020603050405020304" pitchFamily="18" charset="0"/>
                <a:cs typeface="Times New Roman" panose="02020603050405020304" pitchFamily="18" charset="0"/>
              </a:rPr>
              <a:t>Enables recruitment from a wider geographical area, accessing a diverse pool of candidates.</a:t>
            </a:r>
          </a:p>
          <a:p>
            <a:pPr algn="just"/>
            <a:r>
              <a:rPr lang="en-US" b="1" dirty="0">
                <a:solidFill>
                  <a:schemeClr val="bg1"/>
                </a:solidFill>
                <a:latin typeface="Times New Roman" panose="02020603050405020304" pitchFamily="18" charset="0"/>
                <a:cs typeface="Times New Roman" panose="02020603050405020304" pitchFamily="18" charset="0"/>
              </a:rPr>
              <a:t>Cost-Effective: </a:t>
            </a:r>
            <a:r>
              <a:rPr lang="en-US" dirty="0">
                <a:solidFill>
                  <a:schemeClr val="bg1"/>
                </a:solidFill>
                <a:latin typeface="Times New Roman" panose="02020603050405020304" pitchFamily="18" charset="0"/>
                <a:cs typeface="Times New Roman" panose="02020603050405020304" pitchFamily="18" charset="0"/>
              </a:rPr>
              <a:t>Reduces traditional recruitment costs associated with physical infrastructure and paperwork.</a:t>
            </a:r>
          </a:p>
          <a:p>
            <a:pPr algn="just"/>
            <a:r>
              <a:rPr lang="en-US" b="1" dirty="0">
                <a:solidFill>
                  <a:schemeClr val="bg1"/>
                </a:solidFill>
                <a:latin typeface="Times New Roman" panose="02020603050405020304" pitchFamily="18" charset="0"/>
                <a:cs typeface="Times New Roman" panose="02020603050405020304" pitchFamily="18" charset="0"/>
              </a:rPr>
              <a:t>Data Accuracy: </a:t>
            </a:r>
            <a:r>
              <a:rPr lang="en-US" dirty="0">
                <a:solidFill>
                  <a:schemeClr val="bg1"/>
                </a:solidFill>
                <a:latin typeface="Times New Roman" panose="02020603050405020304" pitchFamily="18" charset="0"/>
                <a:cs typeface="Times New Roman" panose="02020603050405020304" pitchFamily="18" charset="0"/>
              </a:rPr>
              <a:t>Minimizes errors in candidate information through digital data entry and verification processes.</a:t>
            </a:r>
          </a:p>
          <a:p>
            <a:pPr algn="just"/>
            <a:r>
              <a:rPr lang="en-US" b="1" dirty="0">
                <a:solidFill>
                  <a:schemeClr val="bg1"/>
                </a:solidFill>
                <a:latin typeface="Times New Roman" panose="02020603050405020304" pitchFamily="18" charset="0"/>
                <a:cs typeface="Times New Roman" panose="02020603050405020304" pitchFamily="18" charset="0"/>
              </a:rPr>
              <a:t>Accessibility: </a:t>
            </a:r>
            <a:r>
              <a:rPr lang="en-US" dirty="0">
                <a:solidFill>
                  <a:schemeClr val="bg1"/>
                </a:solidFill>
                <a:latin typeface="Times New Roman" panose="02020603050405020304" pitchFamily="18" charset="0"/>
                <a:cs typeface="Times New Roman" panose="02020603050405020304" pitchFamily="18" charset="0"/>
              </a:rPr>
              <a:t>Allows candidates to apply from anywhere, increasing accessibility and convenience.</a:t>
            </a:r>
          </a:p>
        </p:txBody>
      </p:sp>
      <p:pic>
        <p:nvPicPr>
          <p:cNvPr id="4" name="Picture 3">
            <a:extLst>
              <a:ext uri="{FF2B5EF4-FFF2-40B4-BE49-F238E27FC236}">
                <a16:creationId xmlns:a16="http://schemas.microsoft.com/office/drawing/2014/main" id="{4B58F13C-1D1F-12AE-1E65-45FD039C76C6}"/>
              </a:ext>
            </a:extLst>
          </p:cNvPr>
          <p:cNvPicPr>
            <a:picLocks noChangeAspect="1"/>
          </p:cNvPicPr>
          <p:nvPr/>
        </p:nvPicPr>
        <p:blipFill>
          <a:blip r:embed="rId2"/>
          <a:stretch>
            <a:fillRect/>
          </a:stretch>
        </p:blipFill>
        <p:spPr>
          <a:xfrm>
            <a:off x="532203" y="467360"/>
            <a:ext cx="2271395" cy="724792"/>
          </a:xfrm>
          <a:prstGeom prst="rect">
            <a:avLst/>
          </a:prstGeom>
        </p:spPr>
      </p:pic>
    </p:spTree>
    <p:extLst>
      <p:ext uri="{BB962C8B-B14F-4D97-AF65-F5344CB8AC3E}">
        <p14:creationId xmlns:p14="http://schemas.microsoft.com/office/powerpoint/2010/main" val="35332187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93F5-1852-79AB-FFB0-CE40DAC1F298}"/>
              </a:ext>
            </a:extLst>
          </p:cNvPr>
          <p:cNvSpPr>
            <a:spLocks noGrp="1"/>
          </p:cNvSpPr>
          <p:nvPr>
            <p:ph type="title"/>
          </p:nvPr>
        </p:nvSpPr>
        <p:spPr>
          <a:xfrm>
            <a:off x="1484310" y="457199"/>
            <a:ext cx="10018713" cy="1076130"/>
          </a:xfrm>
        </p:spPr>
        <p:txBody>
          <a:bodyPr/>
          <a:lstStyle/>
          <a:p>
            <a:r>
              <a:rPr lang="en-IN" sz="4400" b="1" dirty="0">
                <a:solidFill>
                  <a:schemeClr val="accent1"/>
                </a:solidFill>
                <a:latin typeface="Times New Roman" panose="02020603050405020304" pitchFamily="18" charset="0"/>
                <a:cs typeface="Times New Roman" panose="02020603050405020304" pitchFamily="18" charset="0"/>
              </a:rPr>
              <a:t>Future</a:t>
            </a:r>
            <a:r>
              <a:rPr lang="en-IN" sz="4000" b="0" strike="noStrike" spc="-1" dirty="0">
                <a:solidFill>
                  <a:srgbClr val="404040"/>
                </a:solidFill>
                <a:latin typeface="Times New Roman"/>
                <a:ea typeface="Times New Roman"/>
              </a:rPr>
              <a:t> </a:t>
            </a:r>
            <a:r>
              <a:rPr lang="en-IN" sz="4400" b="1" dirty="0">
                <a:solidFill>
                  <a:schemeClr val="accent1"/>
                </a:solidFill>
                <a:latin typeface="Times New Roman" panose="02020603050405020304" pitchFamily="18" charset="0"/>
                <a:cs typeface="Times New Roman" panose="02020603050405020304" pitchFamily="18" charset="0"/>
              </a:rPr>
              <a:t>Scope</a:t>
            </a:r>
          </a:p>
        </p:txBody>
      </p:sp>
      <p:sp>
        <p:nvSpPr>
          <p:cNvPr id="4" name="Content Placeholder 3">
            <a:extLst>
              <a:ext uri="{FF2B5EF4-FFF2-40B4-BE49-F238E27FC236}">
                <a16:creationId xmlns:a16="http://schemas.microsoft.com/office/drawing/2014/main" id="{E243C05F-BFE5-7AF0-64C3-7F2AE41C9F8F}"/>
              </a:ext>
            </a:extLst>
          </p:cNvPr>
          <p:cNvSpPr>
            <a:spLocks noGrp="1"/>
          </p:cNvSpPr>
          <p:nvPr>
            <p:ph sz="half" idx="1"/>
          </p:nvPr>
        </p:nvSpPr>
        <p:spPr>
          <a:xfrm>
            <a:off x="1484312" y="1810139"/>
            <a:ext cx="4895055" cy="3981061"/>
          </a:xfrm>
        </p:spPr>
        <p:txBody>
          <a:bodyPr>
            <a:normAutofit/>
          </a:bodyPr>
          <a:lstStyle/>
          <a:p>
            <a:pPr algn="just"/>
            <a:r>
              <a:rPr lang="en-IN" sz="2400" dirty="0">
                <a:solidFill>
                  <a:schemeClr val="bg1"/>
                </a:solidFill>
              </a:rPr>
              <a:t>AI and Machine Learning Integration</a:t>
            </a:r>
          </a:p>
          <a:p>
            <a:pPr algn="just"/>
            <a:r>
              <a:rPr lang="en-IN" sz="2400" dirty="0">
                <a:solidFill>
                  <a:schemeClr val="bg1"/>
                </a:solidFill>
              </a:rPr>
              <a:t>Biometric Authentication</a:t>
            </a:r>
          </a:p>
          <a:p>
            <a:pPr algn="just"/>
            <a:r>
              <a:rPr lang="en-IN" sz="2400" dirty="0">
                <a:solidFill>
                  <a:schemeClr val="bg1"/>
                </a:solidFill>
              </a:rPr>
              <a:t>IoT Integration for Surveillance</a:t>
            </a:r>
          </a:p>
          <a:p>
            <a:pPr algn="just"/>
            <a:r>
              <a:rPr lang="en-IN" sz="2400" dirty="0">
                <a:solidFill>
                  <a:schemeClr val="bg1"/>
                </a:solidFill>
              </a:rPr>
              <a:t>Enhanced Cybersecurity Measures</a:t>
            </a:r>
          </a:p>
          <a:p>
            <a:pPr algn="just"/>
            <a:r>
              <a:rPr lang="en-IN" sz="2400" dirty="0">
                <a:solidFill>
                  <a:schemeClr val="bg1"/>
                </a:solidFill>
              </a:rPr>
              <a:t>Cross-Platform Compatibility</a:t>
            </a:r>
          </a:p>
          <a:p>
            <a:pPr algn="just"/>
            <a:endParaRPr lang="en-IN" sz="2400" dirty="0">
              <a:solidFill>
                <a:schemeClr val="bg1"/>
              </a:solidFill>
            </a:endParaRPr>
          </a:p>
        </p:txBody>
      </p:sp>
      <p:sp>
        <p:nvSpPr>
          <p:cNvPr id="5" name="Content Placeholder 4">
            <a:extLst>
              <a:ext uri="{FF2B5EF4-FFF2-40B4-BE49-F238E27FC236}">
                <a16:creationId xmlns:a16="http://schemas.microsoft.com/office/drawing/2014/main" id="{560EDB74-B46F-8B81-A38C-6FAF1F9CD4D5}"/>
              </a:ext>
            </a:extLst>
          </p:cNvPr>
          <p:cNvSpPr>
            <a:spLocks noGrp="1"/>
          </p:cNvSpPr>
          <p:nvPr>
            <p:ph sz="half" idx="2"/>
          </p:nvPr>
        </p:nvSpPr>
        <p:spPr>
          <a:xfrm>
            <a:off x="6607967" y="1810139"/>
            <a:ext cx="4895056" cy="3981061"/>
          </a:xfrm>
        </p:spPr>
        <p:txBody>
          <a:bodyPr>
            <a:normAutofit/>
          </a:bodyPr>
          <a:lstStyle/>
          <a:p>
            <a:pPr algn="just"/>
            <a:endParaRPr lang="en-IN" sz="2400" dirty="0">
              <a:solidFill>
                <a:schemeClr val="bg1"/>
              </a:solidFill>
            </a:endParaRPr>
          </a:p>
          <a:p>
            <a:pPr algn="just"/>
            <a:r>
              <a:rPr lang="en-IN" sz="2400" dirty="0">
                <a:solidFill>
                  <a:schemeClr val="bg1"/>
                </a:solidFill>
              </a:rPr>
              <a:t>Collaboration with Security Tech Innovations</a:t>
            </a:r>
          </a:p>
          <a:p>
            <a:pPr algn="just"/>
            <a:r>
              <a:rPr lang="en-IN" sz="2400" dirty="0">
                <a:solidFill>
                  <a:schemeClr val="bg1"/>
                </a:solidFill>
              </a:rPr>
              <a:t>Automated Compliance Monitoring</a:t>
            </a:r>
          </a:p>
          <a:p>
            <a:pPr algn="just"/>
            <a:r>
              <a:rPr lang="en-IN" sz="2400" dirty="0">
                <a:solidFill>
                  <a:schemeClr val="bg1"/>
                </a:solidFill>
              </a:rPr>
              <a:t>Mobile Recruitment Apps</a:t>
            </a:r>
          </a:p>
          <a:p>
            <a:pPr algn="just"/>
            <a:r>
              <a:rPr lang="en-IN" sz="2400" dirty="0">
                <a:solidFill>
                  <a:schemeClr val="bg1"/>
                </a:solidFill>
              </a:rPr>
              <a:t>Enhanced User Experience with UX/UI Innovations</a:t>
            </a:r>
          </a:p>
          <a:p>
            <a:pPr marL="0" indent="0" algn="just">
              <a:buNone/>
            </a:pPr>
            <a:endParaRPr lang="en-IN" sz="2400" dirty="0">
              <a:solidFill>
                <a:schemeClr val="bg1"/>
              </a:solidFill>
            </a:endParaRPr>
          </a:p>
        </p:txBody>
      </p:sp>
      <p:pic>
        <p:nvPicPr>
          <p:cNvPr id="3" name="Picture 2">
            <a:extLst>
              <a:ext uri="{FF2B5EF4-FFF2-40B4-BE49-F238E27FC236}">
                <a16:creationId xmlns:a16="http://schemas.microsoft.com/office/drawing/2014/main" id="{BD6C22A9-81FF-EDB1-6FB4-80C8623F245F}"/>
              </a:ext>
            </a:extLst>
          </p:cNvPr>
          <p:cNvPicPr>
            <a:picLocks noChangeAspect="1"/>
          </p:cNvPicPr>
          <p:nvPr/>
        </p:nvPicPr>
        <p:blipFill>
          <a:blip r:embed="rId2"/>
          <a:stretch>
            <a:fillRect/>
          </a:stretch>
        </p:blipFill>
        <p:spPr>
          <a:xfrm>
            <a:off x="532203" y="467360"/>
            <a:ext cx="2271395" cy="724792"/>
          </a:xfrm>
          <a:prstGeom prst="rect">
            <a:avLst/>
          </a:prstGeom>
        </p:spPr>
      </p:pic>
    </p:spTree>
    <p:extLst>
      <p:ext uri="{BB962C8B-B14F-4D97-AF65-F5344CB8AC3E}">
        <p14:creationId xmlns:p14="http://schemas.microsoft.com/office/powerpoint/2010/main" val="39999265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387B78-54EB-1EBE-26E7-E3A7E9939E46}"/>
              </a:ext>
            </a:extLst>
          </p:cNvPr>
          <p:cNvSpPr>
            <a:spLocks noGrp="1"/>
          </p:cNvSpPr>
          <p:nvPr>
            <p:ph type="title"/>
          </p:nvPr>
        </p:nvSpPr>
        <p:spPr>
          <a:xfrm>
            <a:off x="1484311" y="390525"/>
            <a:ext cx="10018713" cy="1043623"/>
          </a:xfrm>
        </p:spPr>
        <p:txBody>
          <a:bodyPr>
            <a:normAutofit fontScale="90000"/>
          </a:bodyPr>
          <a:lstStyle/>
          <a:p>
            <a:r>
              <a:rPr lang="en-US" sz="4900" b="1" kern="0" spc="-131" dirty="0">
                <a:solidFill>
                  <a:schemeClr val="accent1"/>
                </a:solidFill>
                <a:latin typeface="Times New Roman" panose="02020603050405020304" pitchFamily="18" charset="0"/>
                <a:ea typeface="p22-mackinac-pro" pitchFamily="34" charset="-122"/>
                <a:cs typeface="Times New Roman" panose="02020603050405020304" pitchFamily="18" charset="0"/>
              </a:rPr>
              <a:t>Benefits of Using the System</a:t>
            </a:r>
            <a:br>
              <a:rPr lang="en-US" sz="4000" dirty="0"/>
            </a:br>
            <a:endParaRPr lang="en-IN" dirty="0"/>
          </a:p>
        </p:txBody>
      </p:sp>
      <p:sp>
        <p:nvSpPr>
          <p:cNvPr id="8" name="Text Placeholder 7">
            <a:extLst>
              <a:ext uri="{FF2B5EF4-FFF2-40B4-BE49-F238E27FC236}">
                <a16:creationId xmlns:a16="http://schemas.microsoft.com/office/drawing/2014/main" id="{93D08151-0B61-52D4-262F-70B10A59E33C}"/>
              </a:ext>
            </a:extLst>
          </p:cNvPr>
          <p:cNvSpPr>
            <a:spLocks noGrp="1"/>
          </p:cNvSpPr>
          <p:nvPr>
            <p:ph type="body" idx="1"/>
          </p:nvPr>
        </p:nvSpPr>
        <p:spPr>
          <a:xfrm>
            <a:off x="1772179" y="1462955"/>
            <a:ext cx="4607188" cy="576262"/>
          </a:xfrm>
        </p:spPr>
        <p:txBody>
          <a:bodyPr/>
          <a:lstStyle/>
          <a:p>
            <a:r>
              <a:rPr lang="en-IN" sz="3200" b="1">
                <a:latin typeface="Times New Roman" panose="02020603050405020304" pitchFamily="18" charset="0"/>
                <a:cs typeface="Times New Roman" panose="02020603050405020304" pitchFamily="18" charset="0"/>
              </a:rPr>
              <a:t>Efficiency</a:t>
            </a:r>
            <a:endParaRPr lang="en-IN" sz="3200" b="1" dirty="0">
              <a:latin typeface="Times New Roman" panose="02020603050405020304" pitchFamily="18"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AAD7C422-CCCD-AAEB-4FFC-A8507455F6E8}"/>
              </a:ext>
            </a:extLst>
          </p:cNvPr>
          <p:cNvSpPr>
            <a:spLocks noGrp="1"/>
          </p:cNvSpPr>
          <p:nvPr>
            <p:ph sz="half" idx="2"/>
          </p:nvPr>
        </p:nvSpPr>
        <p:spPr>
          <a:xfrm>
            <a:off x="1484311" y="2385193"/>
            <a:ext cx="4895056" cy="1565618"/>
          </a:xfrm>
        </p:spPr>
        <p:txBody>
          <a:bodyPr>
            <a:noAutofit/>
          </a:bodyPr>
          <a:lstStyle/>
          <a:p>
            <a:r>
              <a:rPr lang="en-US" sz="2400" dirty="0">
                <a:solidFill>
                  <a:schemeClr val="bg1"/>
                </a:solidFill>
                <a:latin typeface="Times New Roman" panose="02020603050405020304" pitchFamily="18" charset="0"/>
                <a:ea typeface="Eudoxus Sans" pitchFamily="34" charset="-122"/>
                <a:cs typeface="Times New Roman" panose="02020603050405020304" pitchFamily="18" charset="0"/>
              </a:rPr>
              <a:t>Save time and resources with automated processes and streamlined workflows</a:t>
            </a:r>
            <a:endParaRPr lang="en-IN" sz="2400" dirty="0">
              <a:solidFill>
                <a:schemeClr val="bg1"/>
              </a:solidFill>
              <a:latin typeface="Times New Roman" panose="02020603050405020304" pitchFamily="18" charset="0"/>
              <a:cs typeface="Times New Roman" panose="02020603050405020304" pitchFamily="18" charset="0"/>
            </a:endParaRPr>
          </a:p>
        </p:txBody>
      </p:sp>
      <p:sp>
        <p:nvSpPr>
          <p:cNvPr id="10" name="Text Placeholder 9">
            <a:extLst>
              <a:ext uri="{FF2B5EF4-FFF2-40B4-BE49-F238E27FC236}">
                <a16:creationId xmlns:a16="http://schemas.microsoft.com/office/drawing/2014/main" id="{C77C3D88-2770-6E28-F0BF-B2A029B3DA9D}"/>
              </a:ext>
            </a:extLst>
          </p:cNvPr>
          <p:cNvSpPr>
            <a:spLocks noGrp="1"/>
          </p:cNvSpPr>
          <p:nvPr>
            <p:ph type="body" sz="quarter" idx="3"/>
          </p:nvPr>
        </p:nvSpPr>
        <p:spPr>
          <a:xfrm>
            <a:off x="7043046" y="1372313"/>
            <a:ext cx="4622537" cy="576262"/>
          </a:xfrm>
        </p:spPr>
        <p:txBody>
          <a:bodyPr/>
          <a:lstStyle/>
          <a:p>
            <a:r>
              <a:rPr lang="en-US" sz="3200" b="1" kern="0" spc="-66" dirty="0">
                <a:solidFill>
                  <a:schemeClr val="accent1"/>
                </a:solidFill>
                <a:latin typeface="Times New Roman" panose="02020603050405020304" pitchFamily="18" charset="0"/>
                <a:ea typeface="p22-mackinac-pro" pitchFamily="34" charset="-122"/>
                <a:cs typeface="Times New Roman" panose="02020603050405020304" pitchFamily="18" charset="0"/>
              </a:rPr>
              <a:t>Quality Candidates</a:t>
            </a:r>
            <a:endParaRPr lang="en-US" sz="3200" dirty="0">
              <a:solidFill>
                <a:schemeClr val="accent1"/>
              </a:solidFill>
              <a:latin typeface="Times New Roman" panose="02020603050405020304" pitchFamily="18" charset="0"/>
              <a:cs typeface="Times New Roman" panose="02020603050405020304" pitchFamily="18" charset="0"/>
            </a:endParaRPr>
          </a:p>
        </p:txBody>
      </p:sp>
      <p:sp>
        <p:nvSpPr>
          <p:cNvPr id="11" name="Content Placeholder 10">
            <a:extLst>
              <a:ext uri="{FF2B5EF4-FFF2-40B4-BE49-F238E27FC236}">
                <a16:creationId xmlns:a16="http://schemas.microsoft.com/office/drawing/2014/main" id="{C1CF5AF4-74A2-3988-024A-8081FCA6DFB0}"/>
              </a:ext>
            </a:extLst>
          </p:cNvPr>
          <p:cNvSpPr>
            <a:spLocks noGrp="1"/>
          </p:cNvSpPr>
          <p:nvPr>
            <p:ph sz="quarter" idx="4"/>
          </p:nvPr>
        </p:nvSpPr>
        <p:spPr>
          <a:xfrm>
            <a:off x="6906786" y="2310581"/>
            <a:ext cx="4895056" cy="1206183"/>
          </a:xfrm>
        </p:spPr>
        <p:txBody>
          <a:bodyPr>
            <a:normAutofit/>
          </a:bodyPr>
          <a:lstStyle/>
          <a:p>
            <a:pPr algn="ctr"/>
            <a:r>
              <a:rPr lang="en-US" sz="2400" dirty="0">
                <a:solidFill>
                  <a:schemeClr val="bg1"/>
                </a:solidFill>
                <a:latin typeface="Times New Roman" panose="02020603050405020304" pitchFamily="18" charset="0"/>
                <a:ea typeface="Eudoxus Sans" pitchFamily="34" charset="-122"/>
                <a:cs typeface="Times New Roman" panose="02020603050405020304" pitchFamily="18" charset="0"/>
              </a:rPr>
              <a:t>Access a larger talent pool and find the most qualified individuals for your requirements</a:t>
            </a:r>
            <a:endParaRPr lang="en-IN" sz="2400" dirty="0">
              <a:solidFill>
                <a:schemeClr val="bg1"/>
              </a:solidFill>
              <a:latin typeface="Times New Roman" panose="02020603050405020304" pitchFamily="18" charset="0"/>
              <a:cs typeface="Times New Roman" panose="02020603050405020304" pitchFamily="18" charset="0"/>
            </a:endParaRPr>
          </a:p>
        </p:txBody>
      </p:sp>
      <p:sp>
        <p:nvSpPr>
          <p:cNvPr id="12" name="Content Placeholder 8">
            <a:extLst>
              <a:ext uri="{FF2B5EF4-FFF2-40B4-BE49-F238E27FC236}">
                <a16:creationId xmlns:a16="http://schemas.microsoft.com/office/drawing/2014/main" id="{9F3149F6-4103-D4A6-85B0-4E1514437B97}"/>
              </a:ext>
            </a:extLst>
          </p:cNvPr>
          <p:cNvSpPr txBox="1">
            <a:spLocks/>
          </p:cNvSpPr>
          <p:nvPr/>
        </p:nvSpPr>
        <p:spPr>
          <a:xfrm>
            <a:off x="6770527" y="4834431"/>
            <a:ext cx="4895056" cy="1043623"/>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9pPr>
          </a:lstStyle>
          <a:p>
            <a:pPr>
              <a:lnSpc>
                <a:spcPts val="2799"/>
              </a:lnSpc>
            </a:pPr>
            <a:r>
              <a:rPr lang="en-US" sz="2400" dirty="0">
                <a:solidFill>
                  <a:schemeClr val="bg1"/>
                </a:solidFill>
                <a:latin typeface="Times New Roman" panose="02020603050405020304" pitchFamily="18" charset="0"/>
                <a:ea typeface="Eudoxus Sans" pitchFamily="34" charset="-122"/>
                <a:cs typeface="Times New Roman" panose="02020603050405020304" pitchFamily="18" charset="0"/>
              </a:rPr>
              <a:t>Ensure the safety and reliability of your security team through thorough verification processes</a:t>
            </a:r>
            <a:r>
              <a:rPr lang="en-US" sz="2400" dirty="0">
                <a:solidFill>
                  <a:schemeClr val="accent1"/>
                </a:solidFill>
                <a:latin typeface="Times New Roman" panose="02020603050405020304" pitchFamily="18" charset="0"/>
                <a:ea typeface="Eudoxus Sans" pitchFamily="34" charset="-122"/>
                <a:cs typeface="Times New Roman" panose="02020603050405020304" pitchFamily="18" charset="0"/>
              </a:rPr>
              <a:t>.</a:t>
            </a:r>
            <a:endParaRPr lang="en-US" sz="2400" dirty="0">
              <a:solidFill>
                <a:schemeClr val="accent1"/>
              </a:solidFill>
              <a:latin typeface="Times New Roman" panose="02020603050405020304" pitchFamily="18" charset="0"/>
              <a:cs typeface="Times New Roman" panose="02020603050405020304" pitchFamily="18" charset="0"/>
            </a:endParaRPr>
          </a:p>
        </p:txBody>
      </p:sp>
      <p:sp>
        <p:nvSpPr>
          <p:cNvPr id="13" name="Content Placeholder 8">
            <a:extLst>
              <a:ext uri="{FF2B5EF4-FFF2-40B4-BE49-F238E27FC236}">
                <a16:creationId xmlns:a16="http://schemas.microsoft.com/office/drawing/2014/main" id="{D8C81200-4605-DBBD-32CB-F89C79789EDB}"/>
              </a:ext>
            </a:extLst>
          </p:cNvPr>
          <p:cNvSpPr txBox="1">
            <a:spLocks/>
          </p:cNvSpPr>
          <p:nvPr/>
        </p:nvSpPr>
        <p:spPr>
          <a:xfrm>
            <a:off x="1733391" y="4199116"/>
            <a:ext cx="4895056" cy="1043623"/>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9pPr>
          </a:lstStyle>
          <a:p>
            <a:pPr marL="0" indent="0">
              <a:lnSpc>
                <a:spcPts val="2734"/>
              </a:lnSpc>
              <a:buNone/>
            </a:pPr>
            <a:r>
              <a:rPr lang="en-US" sz="3200" b="1" kern="0" spc="-66" dirty="0">
                <a:solidFill>
                  <a:schemeClr val="accent1"/>
                </a:solidFill>
                <a:latin typeface="Times New Roman" panose="02020603050405020304" pitchFamily="18" charset="0"/>
                <a:ea typeface="p22-mackinac-pro" pitchFamily="34" charset="-122"/>
                <a:cs typeface="Times New Roman" panose="02020603050405020304" pitchFamily="18" charset="0"/>
              </a:rPr>
              <a:t>Cost-Effectiveness</a:t>
            </a:r>
            <a:endParaRPr lang="en-US" sz="1800" dirty="0"/>
          </a:p>
        </p:txBody>
      </p:sp>
      <p:sp>
        <p:nvSpPr>
          <p:cNvPr id="14" name="Content Placeholder 8">
            <a:extLst>
              <a:ext uri="{FF2B5EF4-FFF2-40B4-BE49-F238E27FC236}">
                <a16:creationId xmlns:a16="http://schemas.microsoft.com/office/drawing/2014/main" id="{FDF69FFE-DEFF-4C48-C07E-2884C1276CB0}"/>
              </a:ext>
            </a:extLst>
          </p:cNvPr>
          <p:cNvSpPr txBox="1">
            <a:spLocks/>
          </p:cNvSpPr>
          <p:nvPr/>
        </p:nvSpPr>
        <p:spPr>
          <a:xfrm>
            <a:off x="1178560" y="4834431"/>
            <a:ext cx="5067457" cy="1043623"/>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9pPr>
          </a:lstStyle>
          <a:p>
            <a:pPr>
              <a:lnSpc>
                <a:spcPts val="2799"/>
              </a:lnSpc>
            </a:pPr>
            <a:r>
              <a:rPr lang="en-US" sz="2400" dirty="0">
                <a:solidFill>
                  <a:schemeClr val="bg1"/>
                </a:solidFill>
                <a:latin typeface="Times New Roman" panose="02020603050405020304" pitchFamily="18" charset="0"/>
                <a:ea typeface="Eudoxus Sans" pitchFamily="34" charset="-122"/>
                <a:cs typeface="Times New Roman" panose="02020603050405020304" pitchFamily="18" charset="0"/>
              </a:rPr>
              <a:t>Reduce hiring costs by eliminating intermediaries and unnecessary expenses</a:t>
            </a:r>
            <a:r>
              <a:rPr lang="en-US" sz="2400" dirty="0">
                <a:solidFill>
                  <a:schemeClr val="bg1"/>
                </a:solidFill>
                <a:latin typeface="Eudoxus Sans" pitchFamily="34" charset="0"/>
                <a:ea typeface="Eudoxus Sans" pitchFamily="34" charset="-122"/>
                <a:cs typeface="Eudoxus Sans" pitchFamily="34" charset="-120"/>
              </a:rPr>
              <a:t>.</a:t>
            </a:r>
            <a:endParaRPr lang="en-US" sz="2400" dirty="0">
              <a:solidFill>
                <a:schemeClr val="bg1"/>
              </a:solidFill>
            </a:endParaRPr>
          </a:p>
        </p:txBody>
      </p:sp>
      <p:sp>
        <p:nvSpPr>
          <p:cNvPr id="15" name="Content Placeholder 8">
            <a:extLst>
              <a:ext uri="{FF2B5EF4-FFF2-40B4-BE49-F238E27FC236}">
                <a16:creationId xmlns:a16="http://schemas.microsoft.com/office/drawing/2014/main" id="{DE251D13-AA48-D615-6677-F29E3E2234AC}"/>
              </a:ext>
            </a:extLst>
          </p:cNvPr>
          <p:cNvSpPr txBox="1">
            <a:spLocks/>
          </p:cNvSpPr>
          <p:nvPr/>
        </p:nvSpPr>
        <p:spPr>
          <a:xfrm>
            <a:off x="6906786" y="4192059"/>
            <a:ext cx="4895056" cy="831181"/>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9pPr>
          </a:lstStyle>
          <a:p>
            <a:pPr marL="0" indent="0">
              <a:lnSpc>
                <a:spcPts val="2734"/>
              </a:lnSpc>
              <a:buNone/>
            </a:pPr>
            <a:r>
              <a:rPr lang="en-US" sz="3200" b="1" kern="0" spc="-66" dirty="0">
                <a:solidFill>
                  <a:schemeClr val="accent1"/>
                </a:solidFill>
                <a:latin typeface="Times New Roman" panose="02020603050405020304" pitchFamily="18" charset="0"/>
                <a:ea typeface="p22-mackinac-pro" pitchFamily="34" charset="-122"/>
                <a:cs typeface="Times New Roman" panose="02020603050405020304" pitchFamily="18" charset="0"/>
              </a:rPr>
              <a:t>Security</a:t>
            </a:r>
            <a:endParaRPr lang="en-US" sz="3200" dirty="0">
              <a:solidFill>
                <a:schemeClr val="accent1"/>
              </a:solidFill>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8B7B3A4C-C50B-66BB-2F6C-748B4321C1CB}"/>
              </a:ext>
            </a:extLst>
          </p:cNvPr>
          <p:cNvPicPr>
            <a:picLocks noChangeAspect="1"/>
          </p:cNvPicPr>
          <p:nvPr/>
        </p:nvPicPr>
        <p:blipFill>
          <a:blip r:embed="rId2"/>
          <a:stretch>
            <a:fillRect/>
          </a:stretch>
        </p:blipFill>
        <p:spPr>
          <a:xfrm>
            <a:off x="532203" y="467360"/>
            <a:ext cx="2271395" cy="724792"/>
          </a:xfrm>
          <a:prstGeom prst="rect">
            <a:avLst/>
          </a:prstGeom>
        </p:spPr>
      </p:pic>
    </p:spTree>
    <p:extLst>
      <p:ext uri="{BB962C8B-B14F-4D97-AF65-F5344CB8AC3E}">
        <p14:creationId xmlns:p14="http://schemas.microsoft.com/office/powerpoint/2010/main" val="4205019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671287D4-0D57-8B92-712B-196D8399A9F4}"/>
              </a:ext>
            </a:extLst>
          </p:cNvPr>
          <p:cNvSpPr>
            <a:spLocks noGrp="1"/>
          </p:cNvSpPr>
          <p:nvPr>
            <p:ph type="title"/>
          </p:nvPr>
        </p:nvSpPr>
        <p:spPr>
          <a:xfrm>
            <a:off x="2615325" y="1288668"/>
            <a:ext cx="7756685" cy="910968"/>
          </a:xfrm>
        </p:spPr>
        <p:txBody>
          <a:bodyPr>
            <a:normAutofit fontScale="90000"/>
          </a:bodyPr>
          <a:lstStyle/>
          <a:p>
            <a:r>
              <a:rPr lang="en-US" sz="4900" b="1" kern="0" spc="-131" dirty="0">
                <a:solidFill>
                  <a:schemeClr val="accent1"/>
                </a:solidFill>
                <a:latin typeface="Times New Roman" panose="02020603050405020304" pitchFamily="18" charset="0"/>
                <a:ea typeface="p22-mackinac-pro" pitchFamily="34" charset="-122"/>
                <a:cs typeface="Times New Roman" panose="02020603050405020304" pitchFamily="18" charset="0"/>
              </a:rPr>
              <a:t>Current Challenges in Security Guard Hiring</a:t>
            </a:r>
            <a:br>
              <a:rPr lang="en-US" sz="4000" dirty="0"/>
            </a:br>
            <a:endParaRPr lang="en-IN" dirty="0"/>
          </a:p>
        </p:txBody>
      </p:sp>
      <p:sp>
        <p:nvSpPr>
          <p:cNvPr id="11" name="Content Placeholder 10">
            <a:extLst>
              <a:ext uri="{FF2B5EF4-FFF2-40B4-BE49-F238E27FC236}">
                <a16:creationId xmlns:a16="http://schemas.microsoft.com/office/drawing/2014/main" id="{86725C06-9356-0944-95E3-4D1121E54A29}"/>
              </a:ext>
            </a:extLst>
          </p:cNvPr>
          <p:cNvSpPr>
            <a:spLocks noGrp="1"/>
          </p:cNvSpPr>
          <p:nvPr>
            <p:ph sz="half" idx="1"/>
          </p:nvPr>
        </p:nvSpPr>
        <p:spPr>
          <a:xfrm>
            <a:off x="1484311" y="2296152"/>
            <a:ext cx="4895055" cy="1950728"/>
          </a:xfrm>
        </p:spPr>
        <p:txBody>
          <a:bodyPr>
            <a:normAutofit fontScale="70000" lnSpcReduction="20000"/>
          </a:bodyPr>
          <a:lstStyle/>
          <a:p>
            <a:pPr>
              <a:buFont typeface="Courier New" panose="02070309020205020404" pitchFamily="49" charset="0"/>
              <a:buChar char="o"/>
            </a:pPr>
            <a:endParaRPr lang="en-US" sz="2800" b="1" kern="0" spc="-66" dirty="0">
              <a:solidFill>
                <a:schemeClr val="bg1"/>
              </a:solidFill>
              <a:latin typeface="Times New Roman" panose="02020603050405020304" pitchFamily="18" charset="0"/>
              <a:ea typeface="p22-mackinac-pro" pitchFamily="34" charset="-122"/>
              <a:cs typeface="Times New Roman" panose="02020603050405020304" pitchFamily="18" charset="0"/>
            </a:endParaRPr>
          </a:p>
          <a:p>
            <a:pPr>
              <a:lnSpc>
                <a:spcPts val="2734"/>
              </a:lnSpc>
              <a:buFont typeface="Courier New" panose="02070309020205020404" pitchFamily="49" charset="0"/>
              <a:buChar char="o"/>
            </a:pPr>
            <a:r>
              <a:rPr lang="en-US" sz="3700" b="1" kern="0" spc="-66" dirty="0">
                <a:solidFill>
                  <a:schemeClr val="bg1"/>
                </a:solidFill>
                <a:latin typeface="Times New Roman" panose="02020603050405020304" pitchFamily="18" charset="0"/>
                <a:ea typeface="p22-mackinac-pro" pitchFamily="34" charset="-122"/>
                <a:cs typeface="Times New Roman" panose="02020603050405020304" pitchFamily="18" charset="0"/>
              </a:rPr>
              <a:t>Limited Reach</a:t>
            </a:r>
          </a:p>
          <a:p>
            <a:r>
              <a:rPr lang="en-US" sz="3400" dirty="0">
                <a:solidFill>
                  <a:schemeClr val="bg1"/>
                </a:solidFill>
                <a:latin typeface="Times New Roman" panose="02020603050405020304" pitchFamily="18" charset="0"/>
                <a:ea typeface="Eudoxus Sans" pitchFamily="34" charset="-122"/>
                <a:cs typeface="Times New Roman" panose="02020603050405020304" pitchFamily="18" charset="0"/>
              </a:rPr>
              <a:t>Traditional methods restrict access to a limited pool of potential candidates.</a:t>
            </a:r>
            <a:endParaRPr lang="en-US" sz="3400" dirty="0">
              <a:solidFill>
                <a:schemeClr val="bg1"/>
              </a:solidFill>
              <a:latin typeface="Times New Roman" panose="02020603050405020304" pitchFamily="18" charset="0"/>
              <a:cs typeface="Times New Roman" panose="02020603050405020304" pitchFamily="18" charset="0"/>
            </a:endParaRPr>
          </a:p>
          <a:p>
            <a:endParaRPr lang="en-US" sz="1800" dirty="0">
              <a:solidFill>
                <a:schemeClr val="bg1"/>
              </a:solidFill>
            </a:endParaRPr>
          </a:p>
          <a:p>
            <a:endParaRPr lang="en-IN" dirty="0">
              <a:solidFill>
                <a:schemeClr val="bg1"/>
              </a:solidFill>
            </a:endParaRPr>
          </a:p>
        </p:txBody>
      </p:sp>
      <p:sp>
        <p:nvSpPr>
          <p:cNvPr id="12" name="Content Placeholder 11">
            <a:extLst>
              <a:ext uri="{FF2B5EF4-FFF2-40B4-BE49-F238E27FC236}">
                <a16:creationId xmlns:a16="http://schemas.microsoft.com/office/drawing/2014/main" id="{D9277B2B-883C-3E3B-1BC6-A62E9335293D}"/>
              </a:ext>
            </a:extLst>
          </p:cNvPr>
          <p:cNvSpPr>
            <a:spLocks noGrp="1"/>
          </p:cNvSpPr>
          <p:nvPr>
            <p:ph sz="half" idx="2"/>
          </p:nvPr>
        </p:nvSpPr>
        <p:spPr>
          <a:xfrm>
            <a:off x="6607968" y="2296152"/>
            <a:ext cx="5319872" cy="1879608"/>
          </a:xfrm>
        </p:spPr>
        <p:txBody>
          <a:bodyPr>
            <a:normAutofit fontScale="70000" lnSpcReduction="20000"/>
          </a:bodyPr>
          <a:lstStyle/>
          <a:p>
            <a:pPr>
              <a:buFont typeface="Courier New" panose="02070309020205020404" pitchFamily="49" charset="0"/>
              <a:buChar char="o"/>
            </a:pPr>
            <a:endParaRPr lang="en-US" sz="2800" b="1" kern="0" spc="-66" dirty="0">
              <a:solidFill>
                <a:schemeClr val="bg1"/>
              </a:solidFill>
              <a:latin typeface="Times New Roman" panose="02020603050405020304" pitchFamily="18" charset="0"/>
              <a:ea typeface="p22-mackinac-pro" pitchFamily="34" charset="-122"/>
              <a:cs typeface="Times New Roman" panose="02020603050405020304" pitchFamily="18" charset="0"/>
            </a:endParaRPr>
          </a:p>
          <a:p>
            <a:pPr>
              <a:lnSpc>
                <a:spcPts val="2734"/>
              </a:lnSpc>
              <a:buFont typeface="Courier New" panose="02070309020205020404" pitchFamily="49" charset="0"/>
              <a:buChar char="o"/>
            </a:pPr>
            <a:r>
              <a:rPr lang="en-US" sz="4000" b="1" kern="0" spc="-66" dirty="0">
                <a:solidFill>
                  <a:schemeClr val="bg1"/>
                </a:solidFill>
                <a:latin typeface="Times New Roman" panose="02020603050405020304" pitchFamily="18" charset="0"/>
                <a:ea typeface="p22-mackinac-pro" pitchFamily="34" charset="-122"/>
                <a:cs typeface="Times New Roman" panose="02020603050405020304" pitchFamily="18" charset="0"/>
              </a:rPr>
              <a:t>Time-Consuming</a:t>
            </a:r>
          </a:p>
          <a:p>
            <a:r>
              <a:rPr lang="en-US" sz="3200" dirty="0">
                <a:solidFill>
                  <a:schemeClr val="bg1"/>
                </a:solidFill>
                <a:latin typeface="Times New Roman" panose="02020603050405020304" pitchFamily="18" charset="0"/>
                <a:ea typeface="Eudoxus Sans" pitchFamily="34" charset="-122"/>
                <a:cs typeface="Times New Roman" panose="02020603050405020304" pitchFamily="18" charset="0"/>
              </a:rPr>
              <a:t>The manual screening process is slow and labor-intensive, wasting valuable resources.</a:t>
            </a:r>
            <a:endParaRPr lang="en-US" sz="3200" dirty="0">
              <a:solidFill>
                <a:schemeClr val="bg1"/>
              </a:solidFill>
            </a:endParaRPr>
          </a:p>
          <a:p>
            <a:endParaRPr lang="en-IN" dirty="0">
              <a:solidFill>
                <a:schemeClr val="bg1"/>
              </a:solidFill>
            </a:endParaRPr>
          </a:p>
        </p:txBody>
      </p:sp>
      <p:sp>
        <p:nvSpPr>
          <p:cNvPr id="14" name="Content Placeholder 10">
            <a:extLst>
              <a:ext uri="{FF2B5EF4-FFF2-40B4-BE49-F238E27FC236}">
                <a16:creationId xmlns:a16="http://schemas.microsoft.com/office/drawing/2014/main" id="{CBF8A0E8-473D-5E69-B3DB-D29F19E0579F}"/>
              </a:ext>
            </a:extLst>
          </p:cNvPr>
          <p:cNvSpPr txBox="1">
            <a:spLocks/>
          </p:cNvSpPr>
          <p:nvPr/>
        </p:nvSpPr>
        <p:spPr>
          <a:xfrm>
            <a:off x="1484311" y="4018277"/>
            <a:ext cx="4611689" cy="2098044"/>
          </a:xfrm>
          <a:prstGeom prst="rect">
            <a:avLst/>
          </a:prstGeom>
        </p:spPr>
        <p:txBody>
          <a:bodyPr vert="horz" lIns="91440" tIns="45720" rIns="91440" bIns="45720" rtlCol="0" anchor="ctr">
            <a:normAutofit fontScale="92500"/>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9pPr>
          </a:lstStyle>
          <a:p>
            <a:pPr marL="0" indent="0">
              <a:lnSpc>
                <a:spcPts val="2734"/>
              </a:lnSpc>
              <a:buNone/>
            </a:pPr>
            <a:endParaRPr lang="en-US" sz="2800" b="1" kern="0" spc="-66" dirty="0">
              <a:solidFill>
                <a:schemeClr val="bg1"/>
              </a:solidFill>
              <a:latin typeface="Times New Roman" panose="02020603050405020304" pitchFamily="18" charset="0"/>
              <a:ea typeface="p22-mackinac-pro" pitchFamily="34" charset="-122"/>
              <a:cs typeface="Times New Roman" panose="02020603050405020304" pitchFamily="18" charset="0"/>
            </a:endParaRPr>
          </a:p>
          <a:p>
            <a:pPr>
              <a:lnSpc>
                <a:spcPts val="2734"/>
              </a:lnSpc>
              <a:buFont typeface="Courier New" panose="02070309020205020404" pitchFamily="49" charset="0"/>
              <a:buChar char="o"/>
            </a:pPr>
            <a:r>
              <a:rPr lang="en-US" sz="2800" b="1" kern="0" spc="-66" dirty="0">
                <a:solidFill>
                  <a:schemeClr val="bg1"/>
                </a:solidFill>
                <a:latin typeface="Times New Roman" panose="02020603050405020304" pitchFamily="18" charset="0"/>
                <a:ea typeface="p22-mackinac-pro" pitchFamily="34" charset="-122"/>
                <a:cs typeface="Times New Roman" panose="02020603050405020304" pitchFamily="18" charset="0"/>
              </a:rPr>
              <a:t>Inconsistent Quality</a:t>
            </a:r>
            <a:endParaRPr lang="en-US" sz="2800" dirty="0">
              <a:solidFill>
                <a:schemeClr val="bg1"/>
              </a:solidFill>
              <a:latin typeface="Times New Roman" panose="02020603050405020304" pitchFamily="18" charset="0"/>
              <a:cs typeface="Times New Roman" panose="02020603050405020304" pitchFamily="18" charset="0"/>
            </a:endParaRPr>
          </a:p>
          <a:p>
            <a:pPr>
              <a:lnSpc>
                <a:spcPts val="2799"/>
              </a:lnSpc>
            </a:pPr>
            <a:r>
              <a:rPr lang="en-US" sz="2000" dirty="0">
                <a:solidFill>
                  <a:schemeClr val="bg1"/>
                </a:solidFill>
                <a:latin typeface="Times New Roman" panose="02020603050405020304" pitchFamily="18" charset="0"/>
                <a:ea typeface="Eudoxus Sans" pitchFamily="34" charset="-122"/>
                <a:cs typeface="Times New Roman" panose="02020603050405020304" pitchFamily="18" charset="0"/>
              </a:rPr>
              <a:t>Relying on word-of-mouth or third-party agencies leads to inconsistent results.</a:t>
            </a:r>
            <a:endParaRPr lang="en-US" sz="2000" dirty="0">
              <a:solidFill>
                <a:schemeClr val="bg1"/>
              </a:solidFill>
              <a:latin typeface="Times New Roman" panose="02020603050405020304" pitchFamily="18" charset="0"/>
              <a:cs typeface="Times New Roman" panose="02020603050405020304" pitchFamily="18" charset="0"/>
            </a:endParaRPr>
          </a:p>
          <a:p>
            <a:endParaRPr lang="en-US" dirty="0">
              <a:solidFill>
                <a:schemeClr val="bg1"/>
              </a:solidFill>
            </a:endParaRPr>
          </a:p>
          <a:p>
            <a:endParaRPr lang="en-IN" dirty="0">
              <a:solidFill>
                <a:schemeClr val="bg1"/>
              </a:solidFill>
            </a:endParaRPr>
          </a:p>
        </p:txBody>
      </p:sp>
      <p:sp>
        <p:nvSpPr>
          <p:cNvPr id="15" name="Content Placeholder 10">
            <a:extLst>
              <a:ext uri="{FF2B5EF4-FFF2-40B4-BE49-F238E27FC236}">
                <a16:creationId xmlns:a16="http://schemas.microsoft.com/office/drawing/2014/main" id="{498C204C-F469-86D8-C801-FBA977E7DC63}"/>
              </a:ext>
            </a:extLst>
          </p:cNvPr>
          <p:cNvSpPr txBox="1">
            <a:spLocks/>
          </p:cNvSpPr>
          <p:nvPr/>
        </p:nvSpPr>
        <p:spPr>
          <a:xfrm>
            <a:off x="6607969" y="4018276"/>
            <a:ext cx="4895055" cy="2260603"/>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200" kern="1200" cap="none">
                <a:solidFill>
                  <a:schemeClr val="tx1"/>
                </a:solidFill>
                <a:effectLst/>
                <a:latin typeface="+mn-lt"/>
                <a:ea typeface="+mn-ea"/>
                <a:cs typeface="+mn-cs"/>
              </a:defRPr>
            </a:lvl9pPr>
          </a:lstStyle>
          <a:p>
            <a:pPr marL="0" indent="0">
              <a:lnSpc>
                <a:spcPts val="2734"/>
              </a:lnSpc>
              <a:buNone/>
            </a:pPr>
            <a:endParaRPr lang="en-US" sz="1800" b="1" kern="0" spc="-66" dirty="0">
              <a:solidFill>
                <a:schemeClr val="bg1"/>
              </a:solidFill>
              <a:latin typeface="p22-mackinac-pro" pitchFamily="34" charset="0"/>
              <a:ea typeface="p22-mackinac-pro" pitchFamily="34" charset="-122"/>
              <a:cs typeface="p22-mackinac-pro" pitchFamily="34" charset="-120"/>
            </a:endParaRPr>
          </a:p>
          <a:p>
            <a:pPr>
              <a:lnSpc>
                <a:spcPts val="2734"/>
              </a:lnSpc>
              <a:buFont typeface="Courier New" panose="02070309020205020404" pitchFamily="49" charset="0"/>
              <a:buChar char="o"/>
            </a:pPr>
            <a:r>
              <a:rPr lang="en-US" sz="2800" b="1" kern="0" spc="-66" dirty="0">
                <a:solidFill>
                  <a:schemeClr val="bg1"/>
                </a:solidFill>
                <a:latin typeface="Times New Roman" panose="02020603050405020304" pitchFamily="18" charset="0"/>
                <a:ea typeface="p22-mackinac-pro" pitchFamily="34" charset="-122"/>
                <a:cs typeface="Times New Roman" panose="02020603050405020304" pitchFamily="18" charset="0"/>
              </a:rPr>
              <a:t>Lack of Transparency</a:t>
            </a:r>
            <a:endParaRPr lang="en-US" sz="2800" dirty="0">
              <a:solidFill>
                <a:schemeClr val="bg1"/>
              </a:solidFill>
              <a:latin typeface="Times New Roman" panose="02020603050405020304" pitchFamily="18" charset="0"/>
              <a:cs typeface="Times New Roman" panose="02020603050405020304" pitchFamily="18" charset="0"/>
            </a:endParaRPr>
          </a:p>
          <a:p>
            <a:pPr>
              <a:lnSpc>
                <a:spcPts val="2799"/>
              </a:lnSpc>
            </a:pPr>
            <a:r>
              <a:rPr lang="en-US" sz="2000" dirty="0">
                <a:solidFill>
                  <a:schemeClr val="bg1"/>
                </a:solidFill>
                <a:latin typeface="Times New Roman" panose="02020603050405020304" pitchFamily="18" charset="0"/>
                <a:ea typeface="Eudoxus Sans" pitchFamily="34" charset="-122"/>
                <a:cs typeface="Times New Roman" panose="02020603050405020304" pitchFamily="18" charset="0"/>
              </a:rPr>
              <a:t>Difficulty in tracking the progress of the hiring process and verifying credentials.</a:t>
            </a:r>
            <a:endParaRPr lang="en-US" sz="2000" dirty="0">
              <a:solidFill>
                <a:schemeClr val="bg1"/>
              </a:solidFill>
              <a:latin typeface="Times New Roman" panose="02020603050405020304" pitchFamily="18" charset="0"/>
              <a:cs typeface="Times New Roman" panose="02020603050405020304" pitchFamily="18" charset="0"/>
            </a:endParaRPr>
          </a:p>
          <a:p>
            <a:endParaRPr lang="en-US" dirty="0">
              <a:solidFill>
                <a:schemeClr val="bg1"/>
              </a:solidFill>
            </a:endParaRPr>
          </a:p>
          <a:p>
            <a:endParaRPr lang="en-IN" dirty="0">
              <a:solidFill>
                <a:schemeClr val="bg1"/>
              </a:solidFill>
            </a:endParaRPr>
          </a:p>
        </p:txBody>
      </p:sp>
      <p:pic>
        <p:nvPicPr>
          <p:cNvPr id="2" name="Picture 1">
            <a:extLst>
              <a:ext uri="{FF2B5EF4-FFF2-40B4-BE49-F238E27FC236}">
                <a16:creationId xmlns:a16="http://schemas.microsoft.com/office/drawing/2014/main" id="{5FA6A9E0-7764-8ACE-793E-CE8BAD2AD4F6}"/>
              </a:ext>
            </a:extLst>
          </p:cNvPr>
          <p:cNvPicPr>
            <a:picLocks noChangeAspect="1"/>
          </p:cNvPicPr>
          <p:nvPr/>
        </p:nvPicPr>
        <p:blipFill>
          <a:blip r:embed="rId2"/>
          <a:stretch>
            <a:fillRect/>
          </a:stretch>
        </p:blipFill>
        <p:spPr>
          <a:xfrm>
            <a:off x="532203" y="467360"/>
            <a:ext cx="2271395" cy="724792"/>
          </a:xfrm>
          <a:prstGeom prst="rect">
            <a:avLst/>
          </a:prstGeom>
        </p:spPr>
      </p:pic>
    </p:spTree>
    <p:extLst>
      <p:ext uri="{BB962C8B-B14F-4D97-AF65-F5344CB8AC3E}">
        <p14:creationId xmlns:p14="http://schemas.microsoft.com/office/powerpoint/2010/main" val="3953939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2F1F4-8D2A-0A3A-09E8-1B6C179F5963}"/>
              </a:ext>
            </a:extLst>
          </p:cNvPr>
          <p:cNvSpPr>
            <a:spLocks noGrp="1"/>
          </p:cNvSpPr>
          <p:nvPr>
            <p:ph type="title"/>
          </p:nvPr>
        </p:nvSpPr>
        <p:spPr/>
        <p:txBody>
          <a:bodyPr>
            <a:normAutofit/>
          </a:bodyPr>
          <a:lstStyle/>
          <a:p>
            <a:r>
              <a:rPr lang="en-IN" sz="4400" b="1" dirty="0">
                <a:solidFill>
                  <a:schemeClr val="accent1"/>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76539091-0611-2932-6009-62004F5D7A3B}"/>
              </a:ext>
            </a:extLst>
          </p:cNvPr>
          <p:cNvSpPr>
            <a:spLocks noGrp="1"/>
          </p:cNvSpPr>
          <p:nvPr>
            <p:ph idx="1"/>
          </p:nvPr>
        </p:nvSpPr>
        <p:spPr>
          <a:xfrm>
            <a:off x="1894046" y="2676330"/>
            <a:ext cx="9199241" cy="3124201"/>
          </a:xfrm>
        </p:spPr>
        <p:txBody>
          <a:bodyPr/>
          <a:lstStyle/>
          <a:p>
            <a:pPr marL="0" indent="0" algn="just">
              <a:buNone/>
            </a:pPr>
            <a:r>
              <a:rPr lang="en-US" dirty="0">
                <a:solidFill>
                  <a:schemeClr val="bg1"/>
                </a:solidFill>
                <a:latin typeface="Times New Roman" panose="02020603050405020304" pitchFamily="18" charset="0"/>
                <a:cs typeface="Times New Roman" panose="02020603050405020304" pitchFamily="18" charset="0"/>
              </a:rPr>
              <a:t>The "Online Security Guard Hiring System" aims to revolutionize security services by connecting agencies with skilled professionals through an advanced platform. Key features include user registration, Rating and Review, Mobile Compatibility. It sets new standards, emphasizing security and legal compliance. Future enhancements include AI and blockchain for an elevated user experience, contributing to the evolution of security services recruitment.</a:t>
            </a:r>
            <a:endParaRPr lang="en-IN"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7557AC5E-C6E1-5CEA-FA8F-C0AED65B4DA1}"/>
              </a:ext>
            </a:extLst>
          </p:cNvPr>
          <p:cNvPicPr>
            <a:picLocks noChangeAspect="1"/>
          </p:cNvPicPr>
          <p:nvPr/>
        </p:nvPicPr>
        <p:blipFill>
          <a:blip r:embed="rId2"/>
          <a:stretch>
            <a:fillRect/>
          </a:stretch>
        </p:blipFill>
        <p:spPr>
          <a:xfrm>
            <a:off x="532203" y="467360"/>
            <a:ext cx="2271395" cy="724792"/>
          </a:xfrm>
          <a:prstGeom prst="rect">
            <a:avLst/>
          </a:prstGeom>
        </p:spPr>
      </p:pic>
    </p:spTree>
    <p:extLst>
      <p:ext uri="{BB962C8B-B14F-4D97-AF65-F5344CB8AC3E}">
        <p14:creationId xmlns:p14="http://schemas.microsoft.com/office/powerpoint/2010/main" val="2759266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D48DF9-B2AF-4A42-D4C7-86A3D9633520}"/>
              </a:ext>
            </a:extLst>
          </p:cNvPr>
          <p:cNvPicPr>
            <a:picLocks noChangeAspect="1"/>
          </p:cNvPicPr>
          <p:nvPr/>
        </p:nvPicPr>
        <p:blipFill>
          <a:blip r:embed="rId2"/>
          <a:stretch>
            <a:fillRect/>
          </a:stretch>
        </p:blipFill>
        <p:spPr>
          <a:xfrm>
            <a:off x="867747" y="482868"/>
            <a:ext cx="10394302" cy="5846795"/>
          </a:xfrm>
          <a:prstGeom prst="rect">
            <a:avLst/>
          </a:prstGeom>
        </p:spPr>
      </p:pic>
    </p:spTree>
    <p:extLst>
      <p:ext uri="{BB962C8B-B14F-4D97-AF65-F5344CB8AC3E}">
        <p14:creationId xmlns:p14="http://schemas.microsoft.com/office/powerpoint/2010/main" val="16264631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161142-1A0A-2A19-B776-64973C2ACDAA}"/>
              </a:ext>
            </a:extLst>
          </p:cNvPr>
          <p:cNvPicPr>
            <a:picLocks noChangeAspect="1"/>
          </p:cNvPicPr>
          <p:nvPr/>
        </p:nvPicPr>
        <p:blipFill>
          <a:blip r:embed="rId2"/>
          <a:stretch>
            <a:fillRect/>
          </a:stretch>
        </p:blipFill>
        <p:spPr>
          <a:xfrm>
            <a:off x="286719" y="1444574"/>
            <a:ext cx="5199682" cy="3654210"/>
          </a:xfrm>
          <a:prstGeom prst="rect">
            <a:avLst/>
          </a:prstGeom>
        </p:spPr>
      </p:pic>
      <p:pic>
        <p:nvPicPr>
          <p:cNvPr id="5" name="Picture 4">
            <a:extLst>
              <a:ext uri="{FF2B5EF4-FFF2-40B4-BE49-F238E27FC236}">
                <a16:creationId xmlns:a16="http://schemas.microsoft.com/office/drawing/2014/main" id="{455B61D2-AB4F-ED62-C48A-3A043EEF642C}"/>
              </a:ext>
            </a:extLst>
          </p:cNvPr>
          <p:cNvPicPr>
            <a:picLocks noChangeAspect="1"/>
          </p:cNvPicPr>
          <p:nvPr/>
        </p:nvPicPr>
        <p:blipFill>
          <a:blip r:embed="rId3"/>
          <a:stretch>
            <a:fillRect/>
          </a:stretch>
        </p:blipFill>
        <p:spPr>
          <a:xfrm>
            <a:off x="6436075" y="1444574"/>
            <a:ext cx="5366570" cy="3654210"/>
          </a:xfrm>
          <a:prstGeom prst="rect">
            <a:avLst/>
          </a:prstGeom>
        </p:spPr>
      </p:pic>
    </p:spTree>
    <p:extLst>
      <p:ext uri="{BB962C8B-B14F-4D97-AF65-F5344CB8AC3E}">
        <p14:creationId xmlns:p14="http://schemas.microsoft.com/office/powerpoint/2010/main" val="34539428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9D62E3-418C-DE63-80EA-B4E71FB9DB4A}"/>
              </a:ext>
            </a:extLst>
          </p:cNvPr>
          <p:cNvPicPr>
            <a:picLocks noChangeAspect="1"/>
          </p:cNvPicPr>
          <p:nvPr/>
        </p:nvPicPr>
        <p:blipFill>
          <a:blip r:embed="rId2"/>
          <a:stretch>
            <a:fillRect/>
          </a:stretch>
        </p:blipFill>
        <p:spPr>
          <a:xfrm>
            <a:off x="53340" y="1944528"/>
            <a:ext cx="5585461" cy="3141822"/>
          </a:xfrm>
          <a:prstGeom prst="rect">
            <a:avLst/>
          </a:prstGeom>
        </p:spPr>
      </p:pic>
      <p:pic>
        <p:nvPicPr>
          <p:cNvPr id="5" name="Picture 4">
            <a:extLst>
              <a:ext uri="{FF2B5EF4-FFF2-40B4-BE49-F238E27FC236}">
                <a16:creationId xmlns:a16="http://schemas.microsoft.com/office/drawing/2014/main" id="{2FE266FB-7577-9FE0-865A-6C83E04B3564}"/>
              </a:ext>
            </a:extLst>
          </p:cNvPr>
          <p:cNvPicPr>
            <a:picLocks noChangeAspect="1"/>
          </p:cNvPicPr>
          <p:nvPr/>
        </p:nvPicPr>
        <p:blipFill>
          <a:blip r:embed="rId3"/>
          <a:stretch>
            <a:fillRect/>
          </a:stretch>
        </p:blipFill>
        <p:spPr>
          <a:xfrm>
            <a:off x="6347459" y="1944528"/>
            <a:ext cx="5585461" cy="3141822"/>
          </a:xfrm>
          <a:prstGeom prst="rect">
            <a:avLst/>
          </a:prstGeom>
        </p:spPr>
      </p:pic>
    </p:spTree>
    <p:extLst>
      <p:ext uri="{BB962C8B-B14F-4D97-AF65-F5344CB8AC3E}">
        <p14:creationId xmlns:p14="http://schemas.microsoft.com/office/powerpoint/2010/main" val="37069565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B7ECA2-7360-3B7B-633A-95937AE359C3}"/>
              </a:ext>
            </a:extLst>
          </p:cNvPr>
          <p:cNvPicPr>
            <a:picLocks noChangeAspect="1"/>
          </p:cNvPicPr>
          <p:nvPr/>
        </p:nvPicPr>
        <p:blipFill>
          <a:blip r:embed="rId2"/>
          <a:stretch>
            <a:fillRect/>
          </a:stretch>
        </p:blipFill>
        <p:spPr>
          <a:xfrm>
            <a:off x="123368" y="2323321"/>
            <a:ext cx="5872068" cy="3303038"/>
          </a:xfrm>
          <a:prstGeom prst="rect">
            <a:avLst/>
          </a:prstGeom>
        </p:spPr>
      </p:pic>
      <p:pic>
        <p:nvPicPr>
          <p:cNvPr id="5" name="Picture 4">
            <a:extLst>
              <a:ext uri="{FF2B5EF4-FFF2-40B4-BE49-F238E27FC236}">
                <a16:creationId xmlns:a16="http://schemas.microsoft.com/office/drawing/2014/main" id="{5497373B-E0B3-774B-D8D3-6234F34B878D}"/>
              </a:ext>
            </a:extLst>
          </p:cNvPr>
          <p:cNvPicPr>
            <a:picLocks noChangeAspect="1"/>
          </p:cNvPicPr>
          <p:nvPr/>
        </p:nvPicPr>
        <p:blipFill>
          <a:blip r:embed="rId3"/>
          <a:stretch>
            <a:fillRect/>
          </a:stretch>
        </p:blipFill>
        <p:spPr>
          <a:xfrm>
            <a:off x="6096000" y="2323322"/>
            <a:ext cx="5972632" cy="3359606"/>
          </a:xfrm>
          <a:prstGeom prst="rect">
            <a:avLst/>
          </a:prstGeom>
        </p:spPr>
      </p:pic>
    </p:spTree>
    <p:extLst>
      <p:ext uri="{BB962C8B-B14F-4D97-AF65-F5344CB8AC3E}">
        <p14:creationId xmlns:p14="http://schemas.microsoft.com/office/powerpoint/2010/main" val="2252305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214B5-5DBB-7677-2F41-5A7285AF17FF}"/>
              </a:ext>
            </a:extLst>
          </p:cNvPr>
          <p:cNvSpPr>
            <a:spLocks noGrp="1"/>
          </p:cNvSpPr>
          <p:nvPr>
            <p:ph type="title"/>
          </p:nvPr>
        </p:nvSpPr>
        <p:spPr>
          <a:xfrm>
            <a:off x="1484311" y="685800"/>
            <a:ext cx="7939607" cy="1981199"/>
          </a:xfrm>
        </p:spPr>
        <p:txBody>
          <a:bodyPr>
            <a:normAutofit/>
          </a:bodyPr>
          <a:lstStyle/>
          <a:p>
            <a:r>
              <a:rPr lang="en-IN" sz="4400" b="1" dirty="0">
                <a:solidFill>
                  <a:schemeClr val="accent1"/>
                </a:solidFill>
                <a:latin typeface="Times New Roman" panose="02020603050405020304" pitchFamily="18" charset="0"/>
                <a:cs typeface="Times New Roman" panose="02020603050405020304" pitchFamily="18" charset="0"/>
              </a:rPr>
              <a:t>Introduction</a:t>
            </a:r>
          </a:p>
        </p:txBody>
      </p:sp>
      <p:sp>
        <p:nvSpPr>
          <p:cNvPr id="3" name="Subtitle 2">
            <a:extLst>
              <a:ext uri="{FF2B5EF4-FFF2-40B4-BE49-F238E27FC236}">
                <a16:creationId xmlns:a16="http://schemas.microsoft.com/office/drawing/2014/main" id="{95C74C28-C1D7-E5C1-9B66-DBCB068D2806}"/>
              </a:ext>
            </a:extLst>
          </p:cNvPr>
          <p:cNvSpPr>
            <a:spLocks noGrp="1"/>
          </p:cNvSpPr>
          <p:nvPr>
            <p:ph idx="1"/>
          </p:nvPr>
        </p:nvSpPr>
        <p:spPr>
          <a:xfrm>
            <a:off x="1632857" y="2666999"/>
            <a:ext cx="7606393" cy="3876676"/>
          </a:xfrm>
        </p:spPr>
        <p:txBody>
          <a:bodyPr>
            <a:normAutofit/>
          </a:bodyPr>
          <a:lstStyle/>
          <a:p>
            <a:pPr algn="just">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Welcome to the Online Security Guard Hiring System presentation.</a:t>
            </a:r>
          </a:p>
          <a:p>
            <a:pPr algn="just">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In an era of increasing digital reliance, ensuring the safety and security of physical spaces remains a top priority.</a:t>
            </a:r>
          </a:p>
          <a:p>
            <a:pPr algn="just">
              <a:buFont typeface="Arial" panose="020B0604020202020204" pitchFamily="34" charset="0"/>
              <a:buChar char="•"/>
            </a:pPr>
            <a:r>
              <a:rPr lang="en-US" b="0" i="0" dirty="0">
                <a:solidFill>
                  <a:schemeClr val="bg1"/>
                </a:solidFill>
                <a:effectLst/>
                <a:latin typeface="Times New Roman" panose="02020603050405020304" pitchFamily="18" charset="0"/>
                <a:cs typeface="Times New Roman" panose="02020603050405020304" pitchFamily="18" charset="0"/>
              </a:rPr>
              <a:t>Today, we introduce a revolutionary approach to streamline and enhance the process of hiring security guards through an Online Security Guard Hiring System.</a:t>
            </a:r>
          </a:p>
        </p:txBody>
      </p:sp>
      <p:pic>
        <p:nvPicPr>
          <p:cNvPr id="5" name="Picture 4">
            <a:extLst>
              <a:ext uri="{FF2B5EF4-FFF2-40B4-BE49-F238E27FC236}">
                <a16:creationId xmlns:a16="http://schemas.microsoft.com/office/drawing/2014/main" id="{A976090E-77F1-C742-87B7-74FCA53AFBDC}"/>
              </a:ext>
            </a:extLst>
          </p:cNvPr>
          <p:cNvPicPr>
            <a:picLocks noChangeAspect="1"/>
          </p:cNvPicPr>
          <p:nvPr/>
        </p:nvPicPr>
        <p:blipFill>
          <a:blip r:embed="rId2"/>
          <a:stretch>
            <a:fillRect/>
          </a:stretch>
        </p:blipFill>
        <p:spPr>
          <a:xfrm>
            <a:off x="8710549" y="612644"/>
            <a:ext cx="2768859" cy="2127510"/>
          </a:xfrm>
          <a:prstGeom prst="rect">
            <a:avLst/>
          </a:prstGeom>
        </p:spPr>
      </p:pic>
      <p:pic>
        <p:nvPicPr>
          <p:cNvPr id="7" name="Picture 6">
            <a:extLst>
              <a:ext uri="{FF2B5EF4-FFF2-40B4-BE49-F238E27FC236}">
                <a16:creationId xmlns:a16="http://schemas.microsoft.com/office/drawing/2014/main" id="{A711D3E2-4203-2BD8-6C5C-5BFE2C478337}"/>
              </a:ext>
            </a:extLst>
          </p:cNvPr>
          <p:cNvPicPr>
            <a:picLocks noChangeAspect="1"/>
          </p:cNvPicPr>
          <p:nvPr/>
        </p:nvPicPr>
        <p:blipFill>
          <a:blip r:embed="rId3"/>
          <a:stretch>
            <a:fillRect/>
          </a:stretch>
        </p:blipFill>
        <p:spPr>
          <a:xfrm>
            <a:off x="532203" y="467360"/>
            <a:ext cx="2271395" cy="724792"/>
          </a:xfrm>
          <a:prstGeom prst="rect">
            <a:avLst/>
          </a:prstGeom>
        </p:spPr>
      </p:pic>
    </p:spTree>
    <p:extLst>
      <p:ext uri="{BB962C8B-B14F-4D97-AF65-F5344CB8AC3E}">
        <p14:creationId xmlns:p14="http://schemas.microsoft.com/office/powerpoint/2010/main" val="18923962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A49DAB-8673-1991-1EC9-C3126E24B00B}"/>
              </a:ext>
            </a:extLst>
          </p:cNvPr>
          <p:cNvPicPr>
            <a:picLocks noChangeAspect="1"/>
          </p:cNvPicPr>
          <p:nvPr/>
        </p:nvPicPr>
        <p:blipFill>
          <a:blip r:embed="rId2"/>
          <a:stretch>
            <a:fillRect/>
          </a:stretch>
        </p:blipFill>
        <p:spPr>
          <a:xfrm>
            <a:off x="160020" y="1755933"/>
            <a:ext cx="5737861" cy="3227547"/>
          </a:xfrm>
          <a:prstGeom prst="rect">
            <a:avLst/>
          </a:prstGeom>
        </p:spPr>
      </p:pic>
      <p:pic>
        <p:nvPicPr>
          <p:cNvPr id="5" name="Picture 4">
            <a:extLst>
              <a:ext uri="{FF2B5EF4-FFF2-40B4-BE49-F238E27FC236}">
                <a16:creationId xmlns:a16="http://schemas.microsoft.com/office/drawing/2014/main" id="{C6A31339-65CF-8D0A-1A40-F8E6A4E7CD5F}"/>
              </a:ext>
            </a:extLst>
          </p:cNvPr>
          <p:cNvPicPr>
            <a:picLocks noChangeAspect="1"/>
          </p:cNvPicPr>
          <p:nvPr/>
        </p:nvPicPr>
        <p:blipFill>
          <a:blip r:embed="rId3"/>
          <a:stretch>
            <a:fillRect/>
          </a:stretch>
        </p:blipFill>
        <p:spPr>
          <a:xfrm>
            <a:off x="6457529" y="1882140"/>
            <a:ext cx="5513493" cy="3101340"/>
          </a:xfrm>
          <a:prstGeom prst="rect">
            <a:avLst/>
          </a:prstGeom>
        </p:spPr>
      </p:pic>
    </p:spTree>
    <p:extLst>
      <p:ext uri="{BB962C8B-B14F-4D97-AF65-F5344CB8AC3E}">
        <p14:creationId xmlns:p14="http://schemas.microsoft.com/office/powerpoint/2010/main" val="39302708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E0533C-C175-4A58-6CFC-E9246A184A98}"/>
              </a:ext>
            </a:extLst>
          </p:cNvPr>
          <p:cNvPicPr>
            <a:picLocks noChangeAspect="1"/>
          </p:cNvPicPr>
          <p:nvPr/>
        </p:nvPicPr>
        <p:blipFill>
          <a:blip r:embed="rId2"/>
          <a:stretch>
            <a:fillRect/>
          </a:stretch>
        </p:blipFill>
        <p:spPr>
          <a:xfrm>
            <a:off x="121297" y="68229"/>
            <a:ext cx="5974703" cy="3360771"/>
          </a:xfrm>
          <a:prstGeom prst="rect">
            <a:avLst/>
          </a:prstGeom>
        </p:spPr>
      </p:pic>
      <p:pic>
        <p:nvPicPr>
          <p:cNvPr id="5" name="Picture 4">
            <a:extLst>
              <a:ext uri="{FF2B5EF4-FFF2-40B4-BE49-F238E27FC236}">
                <a16:creationId xmlns:a16="http://schemas.microsoft.com/office/drawing/2014/main" id="{EF9D3650-0AD9-3DEA-956C-D69C14837B50}"/>
              </a:ext>
            </a:extLst>
          </p:cNvPr>
          <p:cNvPicPr>
            <a:picLocks noChangeAspect="1"/>
          </p:cNvPicPr>
          <p:nvPr/>
        </p:nvPicPr>
        <p:blipFill>
          <a:blip r:embed="rId3"/>
          <a:stretch>
            <a:fillRect/>
          </a:stretch>
        </p:blipFill>
        <p:spPr>
          <a:xfrm>
            <a:off x="6179976" y="3429000"/>
            <a:ext cx="5890727" cy="3313534"/>
          </a:xfrm>
          <a:prstGeom prst="rect">
            <a:avLst/>
          </a:prstGeom>
        </p:spPr>
      </p:pic>
    </p:spTree>
    <p:extLst>
      <p:ext uri="{BB962C8B-B14F-4D97-AF65-F5344CB8AC3E}">
        <p14:creationId xmlns:p14="http://schemas.microsoft.com/office/powerpoint/2010/main" val="19997484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16C0888-4558-E5D2-9E63-79D0BDB7FD1F}"/>
              </a:ext>
            </a:extLst>
          </p:cNvPr>
          <p:cNvPicPr>
            <a:picLocks noChangeAspect="1"/>
          </p:cNvPicPr>
          <p:nvPr/>
        </p:nvPicPr>
        <p:blipFill>
          <a:blip r:embed="rId2"/>
          <a:stretch>
            <a:fillRect/>
          </a:stretch>
        </p:blipFill>
        <p:spPr>
          <a:xfrm>
            <a:off x="1135380" y="505064"/>
            <a:ext cx="9921240" cy="5580698"/>
          </a:xfrm>
          <a:prstGeom prst="rect">
            <a:avLst/>
          </a:prstGeom>
        </p:spPr>
      </p:pic>
    </p:spTree>
    <p:extLst>
      <p:ext uri="{BB962C8B-B14F-4D97-AF65-F5344CB8AC3E}">
        <p14:creationId xmlns:p14="http://schemas.microsoft.com/office/powerpoint/2010/main" val="7991587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E160E71-8E38-BD8F-AFA9-7E6BA8FBD6E1}"/>
              </a:ext>
            </a:extLst>
          </p:cNvPr>
          <p:cNvPicPr>
            <a:picLocks noChangeAspect="1"/>
          </p:cNvPicPr>
          <p:nvPr/>
        </p:nvPicPr>
        <p:blipFill>
          <a:blip r:embed="rId2"/>
          <a:stretch>
            <a:fillRect/>
          </a:stretch>
        </p:blipFill>
        <p:spPr>
          <a:xfrm>
            <a:off x="401320" y="225742"/>
            <a:ext cx="11389360" cy="6406515"/>
          </a:xfrm>
          <a:prstGeom prst="rect">
            <a:avLst/>
          </a:prstGeom>
        </p:spPr>
      </p:pic>
    </p:spTree>
    <p:extLst>
      <p:ext uri="{BB962C8B-B14F-4D97-AF65-F5344CB8AC3E}">
        <p14:creationId xmlns:p14="http://schemas.microsoft.com/office/powerpoint/2010/main" val="11979281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CFC0C2-3E47-941B-9692-A1886B22DADF}"/>
              </a:ext>
            </a:extLst>
          </p:cNvPr>
          <p:cNvPicPr>
            <a:picLocks noChangeAspect="1"/>
          </p:cNvPicPr>
          <p:nvPr/>
        </p:nvPicPr>
        <p:blipFill>
          <a:blip r:embed="rId2"/>
          <a:stretch>
            <a:fillRect/>
          </a:stretch>
        </p:blipFill>
        <p:spPr>
          <a:xfrm>
            <a:off x="558800" y="314325"/>
            <a:ext cx="11074400" cy="6229350"/>
          </a:xfrm>
          <a:prstGeom prst="rect">
            <a:avLst/>
          </a:prstGeom>
        </p:spPr>
      </p:pic>
    </p:spTree>
    <p:extLst>
      <p:ext uri="{BB962C8B-B14F-4D97-AF65-F5344CB8AC3E}">
        <p14:creationId xmlns:p14="http://schemas.microsoft.com/office/powerpoint/2010/main" val="13319762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D4C55E-F842-8B96-49E1-A4E6E6F4F746}"/>
              </a:ext>
            </a:extLst>
          </p:cNvPr>
          <p:cNvPicPr>
            <a:picLocks noChangeAspect="1"/>
          </p:cNvPicPr>
          <p:nvPr/>
        </p:nvPicPr>
        <p:blipFill>
          <a:blip r:embed="rId2"/>
          <a:stretch>
            <a:fillRect/>
          </a:stretch>
        </p:blipFill>
        <p:spPr>
          <a:xfrm>
            <a:off x="238760" y="134302"/>
            <a:ext cx="11714480" cy="6589395"/>
          </a:xfrm>
          <a:prstGeom prst="rect">
            <a:avLst/>
          </a:prstGeom>
        </p:spPr>
      </p:pic>
    </p:spTree>
    <p:extLst>
      <p:ext uri="{BB962C8B-B14F-4D97-AF65-F5344CB8AC3E}">
        <p14:creationId xmlns:p14="http://schemas.microsoft.com/office/powerpoint/2010/main" val="13762863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447EED-EEF6-A0E7-ECB2-2344BF31E49B}"/>
              </a:ext>
            </a:extLst>
          </p:cNvPr>
          <p:cNvPicPr>
            <a:picLocks noChangeAspect="1"/>
          </p:cNvPicPr>
          <p:nvPr/>
        </p:nvPicPr>
        <p:blipFill>
          <a:blip r:embed="rId2"/>
          <a:stretch>
            <a:fillRect/>
          </a:stretch>
        </p:blipFill>
        <p:spPr>
          <a:xfrm>
            <a:off x="364671" y="205127"/>
            <a:ext cx="11462658" cy="6447745"/>
          </a:xfrm>
          <a:prstGeom prst="rect">
            <a:avLst/>
          </a:prstGeom>
        </p:spPr>
      </p:pic>
    </p:spTree>
    <p:extLst>
      <p:ext uri="{BB962C8B-B14F-4D97-AF65-F5344CB8AC3E}">
        <p14:creationId xmlns:p14="http://schemas.microsoft.com/office/powerpoint/2010/main" val="484327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60EAD-FC9F-33D9-8D09-CBE48BBFD1BF}"/>
              </a:ext>
            </a:extLst>
          </p:cNvPr>
          <p:cNvSpPr>
            <a:spLocks noGrp="1"/>
          </p:cNvSpPr>
          <p:nvPr>
            <p:ph type="title"/>
          </p:nvPr>
        </p:nvSpPr>
        <p:spPr>
          <a:xfrm>
            <a:off x="1484311" y="685801"/>
            <a:ext cx="10018713" cy="1516224"/>
          </a:xfrm>
        </p:spPr>
        <p:txBody>
          <a:bodyPr/>
          <a:lstStyle/>
          <a:p>
            <a:r>
              <a:rPr lang="en-US" sz="4400" b="1" dirty="0">
                <a:solidFill>
                  <a:schemeClr val="accent1"/>
                </a:solidFill>
                <a:latin typeface="Times New Roman" panose="02020603050405020304" pitchFamily="18" charset="0"/>
                <a:cs typeface="Times New Roman" panose="02020603050405020304" pitchFamily="18" charset="0"/>
              </a:rPr>
              <a:t>Problem Statement:</a:t>
            </a:r>
            <a:endParaRPr lang="en-IN" sz="4400" b="1" dirty="0">
              <a:solidFill>
                <a:schemeClr val="accent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B2EEFC6-11B7-1054-386B-B3B57126DB4F}"/>
              </a:ext>
            </a:extLst>
          </p:cNvPr>
          <p:cNvSpPr>
            <a:spLocks noGrp="1"/>
          </p:cNvSpPr>
          <p:nvPr>
            <p:ph idx="1"/>
          </p:nvPr>
        </p:nvSpPr>
        <p:spPr>
          <a:xfrm>
            <a:off x="1667900" y="2420466"/>
            <a:ext cx="8228650" cy="3124201"/>
          </a:xfrm>
        </p:spPr>
        <p:txBody>
          <a:bodyPr/>
          <a:lstStyle/>
          <a:p>
            <a:pPr marL="0" indent="0" algn="just">
              <a:buNone/>
            </a:pPr>
            <a:r>
              <a:rPr lang="en-US" dirty="0">
                <a:solidFill>
                  <a:schemeClr val="bg1"/>
                </a:solidFill>
              </a:rPr>
              <a:t>The shift to an online security guard hiring system is driven by the shortcomings of traditional methods. Manual processes lack transparency and face communication challenges, necessitating an online solution for a more efficient and accessible hiring process.</a:t>
            </a:r>
            <a:endParaRPr lang="en-IN" dirty="0">
              <a:solidFill>
                <a:schemeClr val="bg1"/>
              </a:solidFill>
            </a:endParaRPr>
          </a:p>
        </p:txBody>
      </p:sp>
      <p:pic>
        <p:nvPicPr>
          <p:cNvPr id="5" name="Picture 4">
            <a:extLst>
              <a:ext uri="{FF2B5EF4-FFF2-40B4-BE49-F238E27FC236}">
                <a16:creationId xmlns:a16="http://schemas.microsoft.com/office/drawing/2014/main" id="{90867D4C-56CD-FF86-A765-7056B34351B2}"/>
              </a:ext>
            </a:extLst>
          </p:cNvPr>
          <p:cNvPicPr>
            <a:picLocks noChangeAspect="1"/>
          </p:cNvPicPr>
          <p:nvPr/>
        </p:nvPicPr>
        <p:blipFill>
          <a:blip r:embed="rId2"/>
          <a:stretch>
            <a:fillRect/>
          </a:stretch>
        </p:blipFill>
        <p:spPr>
          <a:xfrm>
            <a:off x="532203" y="467360"/>
            <a:ext cx="2271395" cy="724792"/>
          </a:xfrm>
          <a:prstGeom prst="rect">
            <a:avLst/>
          </a:prstGeom>
        </p:spPr>
      </p:pic>
    </p:spTree>
    <p:extLst>
      <p:ext uri="{BB962C8B-B14F-4D97-AF65-F5344CB8AC3E}">
        <p14:creationId xmlns:p14="http://schemas.microsoft.com/office/powerpoint/2010/main" val="3789287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7B91F-BBFC-D28E-0FC2-E78515F2F2C3}"/>
              </a:ext>
            </a:extLst>
          </p:cNvPr>
          <p:cNvSpPr>
            <a:spLocks noGrp="1"/>
          </p:cNvSpPr>
          <p:nvPr>
            <p:ph type="title"/>
          </p:nvPr>
        </p:nvSpPr>
        <p:spPr>
          <a:xfrm>
            <a:off x="1484310" y="97971"/>
            <a:ext cx="10018713" cy="1637523"/>
          </a:xfrm>
        </p:spPr>
        <p:txBody>
          <a:bodyPr>
            <a:normAutofit/>
          </a:bodyPr>
          <a:lstStyle/>
          <a:p>
            <a:r>
              <a:rPr lang="en-IN" sz="4400" b="1" dirty="0">
                <a:solidFill>
                  <a:schemeClr val="accent1"/>
                </a:solidFill>
                <a:latin typeface="Times New Roman" panose="02020603050405020304" pitchFamily="18" charset="0"/>
                <a:cs typeface="Times New Roman" panose="02020603050405020304" pitchFamily="18" charset="0"/>
              </a:rPr>
              <a:t>Purpose</a:t>
            </a:r>
          </a:p>
        </p:txBody>
      </p:sp>
      <p:sp>
        <p:nvSpPr>
          <p:cNvPr id="3" name="Content Placeholder 2">
            <a:extLst>
              <a:ext uri="{FF2B5EF4-FFF2-40B4-BE49-F238E27FC236}">
                <a16:creationId xmlns:a16="http://schemas.microsoft.com/office/drawing/2014/main" id="{4E796603-2D89-5E72-B906-169779E40F4C}"/>
              </a:ext>
            </a:extLst>
          </p:cNvPr>
          <p:cNvSpPr>
            <a:spLocks noGrp="1"/>
          </p:cNvSpPr>
          <p:nvPr>
            <p:ph idx="1"/>
          </p:nvPr>
        </p:nvSpPr>
        <p:spPr>
          <a:xfrm>
            <a:off x="1954695" y="1744825"/>
            <a:ext cx="9077942" cy="4301412"/>
          </a:xfrm>
        </p:spPr>
        <p:txBody>
          <a:bodyPr>
            <a:noAutofit/>
          </a:bodyPr>
          <a:lstStyle/>
          <a:p>
            <a:pPr marL="0" indent="0" algn="just">
              <a:buNone/>
            </a:pPr>
            <a:r>
              <a:rPr lang="en-US" dirty="0">
                <a:solidFill>
                  <a:schemeClr val="bg1"/>
                </a:solidFill>
                <a:latin typeface="Times New Roman" panose="02020603050405020304" pitchFamily="18" charset="0"/>
                <a:cs typeface="Times New Roman" panose="02020603050405020304" pitchFamily="18" charset="0"/>
              </a:rPr>
              <a:t>The "Online Security Guard Hiring System" project aims to update and improve security services by addressing challenges and inefficiencies. It focuses on:</a:t>
            </a:r>
          </a:p>
          <a:p>
            <a:pPr marL="457200" indent="-457200" algn="just">
              <a:buFont typeface="+mj-lt"/>
              <a:buAutoNum type="arabicPeriod"/>
            </a:pPr>
            <a:r>
              <a:rPr lang="en-US" sz="2800" b="1" dirty="0">
                <a:solidFill>
                  <a:schemeClr val="bg1"/>
                </a:solidFill>
                <a:latin typeface="Times New Roman" panose="02020603050405020304" pitchFamily="18" charset="0"/>
                <a:cs typeface="Times New Roman" panose="02020603050405020304" pitchFamily="18" charset="0"/>
              </a:rPr>
              <a:t>Efficiency: </a:t>
            </a:r>
            <a:endParaRPr lang="en-US" dirty="0">
              <a:solidFill>
                <a:schemeClr val="bg1"/>
              </a:solidFill>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800" b="1" dirty="0">
                <a:solidFill>
                  <a:schemeClr val="bg1"/>
                </a:solidFill>
                <a:latin typeface="Times New Roman" panose="02020603050405020304" pitchFamily="18" charset="0"/>
                <a:cs typeface="Times New Roman" panose="02020603050405020304" pitchFamily="18" charset="0"/>
              </a:rPr>
              <a:t>Transparency:</a:t>
            </a:r>
            <a:r>
              <a:rPr lang="en-US" sz="2800" dirty="0">
                <a:solidFill>
                  <a:schemeClr val="bg1"/>
                </a:solidFill>
                <a:latin typeface="Times New Roman" panose="02020603050405020304" pitchFamily="18" charset="0"/>
                <a:cs typeface="Times New Roman" panose="02020603050405020304" pitchFamily="18" charset="0"/>
              </a:rPr>
              <a:t> </a:t>
            </a:r>
            <a:endParaRPr lang="en-US" dirty="0">
              <a:solidFill>
                <a:schemeClr val="bg1"/>
              </a:solidFill>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800" b="1" dirty="0">
                <a:solidFill>
                  <a:schemeClr val="bg1"/>
                </a:solidFill>
                <a:latin typeface="Times New Roman" panose="02020603050405020304" pitchFamily="18" charset="0"/>
                <a:cs typeface="Times New Roman" panose="02020603050405020304" pitchFamily="18" charset="0"/>
              </a:rPr>
              <a:t>Decrease overhead of customer:</a:t>
            </a:r>
            <a:r>
              <a:rPr lang="en-US" sz="2800" dirty="0">
                <a:solidFill>
                  <a:schemeClr val="bg1"/>
                </a:solidFill>
                <a:latin typeface="Times New Roman" panose="02020603050405020304" pitchFamily="18" charset="0"/>
                <a:cs typeface="Times New Roman" panose="02020603050405020304" pitchFamily="18" charset="0"/>
              </a:rPr>
              <a:t> </a:t>
            </a:r>
            <a:endParaRPr lang="en-US" b="1"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600482B-7904-571E-BAB9-3453257166C8}"/>
              </a:ext>
            </a:extLst>
          </p:cNvPr>
          <p:cNvPicPr>
            <a:picLocks noChangeAspect="1"/>
          </p:cNvPicPr>
          <p:nvPr/>
        </p:nvPicPr>
        <p:blipFill>
          <a:blip r:embed="rId2"/>
          <a:stretch>
            <a:fillRect/>
          </a:stretch>
        </p:blipFill>
        <p:spPr>
          <a:xfrm>
            <a:off x="532203" y="467360"/>
            <a:ext cx="2271395" cy="724792"/>
          </a:xfrm>
          <a:prstGeom prst="rect">
            <a:avLst/>
          </a:prstGeom>
        </p:spPr>
      </p:pic>
    </p:spTree>
    <p:extLst>
      <p:ext uri="{BB962C8B-B14F-4D97-AF65-F5344CB8AC3E}">
        <p14:creationId xmlns:p14="http://schemas.microsoft.com/office/powerpoint/2010/main" val="1502452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3E409-2F79-08A0-DB8C-2CF5CE6C08FC}"/>
              </a:ext>
            </a:extLst>
          </p:cNvPr>
          <p:cNvSpPr>
            <a:spLocks noGrp="1"/>
          </p:cNvSpPr>
          <p:nvPr>
            <p:ph type="title"/>
          </p:nvPr>
        </p:nvSpPr>
        <p:spPr>
          <a:xfrm>
            <a:off x="1949450" y="467360"/>
            <a:ext cx="8293099" cy="1752599"/>
          </a:xfrm>
        </p:spPr>
        <p:txBody>
          <a:bodyPr>
            <a:normAutofit/>
          </a:bodyPr>
          <a:lstStyle/>
          <a:p>
            <a:r>
              <a:rPr lang="en-IN" sz="4400" b="1" dirty="0">
                <a:solidFill>
                  <a:schemeClr val="accent1"/>
                </a:solidFill>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B70FA799-D041-4E58-8B7D-9CCC9C95ADED}"/>
              </a:ext>
            </a:extLst>
          </p:cNvPr>
          <p:cNvSpPr>
            <a:spLocks noGrp="1"/>
          </p:cNvSpPr>
          <p:nvPr>
            <p:ph sz="half" idx="1"/>
          </p:nvPr>
        </p:nvSpPr>
        <p:spPr>
          <a:xfrm>
            <a:off x="1484312" y="2677159"/>
            <a:ext cx="4895055" cy="3124201"/>
          </a:xfrm>
        </p:spPr>
        <p:txBody>
          <a:bodyPr>
            <a:normAutofit/>
          </a:bodyPr>
          <a:lstStyle/>
          <a:p>
            <a:r>
              <a:rPr lang="en-IN" sz="2400" dirty="0">
                <a:solidFill>
                  <a:schemeClr val="bg1"/>
                </a:solidFill>
                <a:latin typeface="Times New Roman" panose="02020603050405020304" pitchFamily="18" charset="0"/>
                <a:cs typeface="Times New Roman" panose="02020603050405020304" pitchFamily="18" charset="0"/>
              </a:rPr>
              <a:t>Strengthen Security</a:t>
            </a:r>
          </a:p>
          <a:p>
            <a:r>
              <a:rPr lang="en-IN" sz="2400" dirty="0">
                <a:solidFill>
                  <a:schemeClr val="bg1"/>
                </a:solidFill>
                <a:latin typeface="Times New Roman" panose="02020603050405020304" pitchFamily="18" charset="0"/>
                <a:cs typeface="Times New Roman" panose="02020603050405020304" pitchFamily="18" charset="0"/>
              </a:rPr>
              <a:t>Recruitment Process</a:t>
            </a:r>
          </a:p>
          <a:p>
            <a:r>
              <a:rPr lang="en-IN" sz="2400" dirty="0">
                <a:solidFill>
                  <a:schemeClr val="bg1"/>
                </a:solidFill>
                <a:latin typeface="Times New Roman" panose="02020603050405020304" pitchFamily="18" charset="0"/>
                <a:cs typeface="Times New Roman" panose="02020603050405020304" pitchFamily="18" charset="0"/>
              </a:rPr>
              <a:t>Improve Candidate Experience</a:t>
            </a:r>
          </a:p>
          <a:p>
            <a:r>
              <a:rPr lang="en-IN" sz="2400" dirty="0">
                <a:solidFill>
                  <a:schemeClr val="bg1"/>
                </a:solidFill>
                <a:latin typeface="Times New Roman" panose="02020603050405020304" pitchFamily="18" charset="0"/>
                <a:cs typeface="Times New Roman" panose="02020603050405020304" pitchFamily="18" charset="0"/>
              </a:rPr>
              <a:t>Diversity in Recruitment</a:t>
            </a:r>
          </a:p>
        </p:txBody>
      </p:sp>
      <p:sp>
        <p:nvSpPr>
          <p:cNvPr id="4" name="Content Placeholder 3">
            <a:extLst>
              <a:ext uri="{FF2B5EF4-FFF2-40B4-BE49-F238E27FC236}">
                <a16:creationId xmlns:a16="http://schemas.microsoft.com/office/drawing/2014/main" id="{2B91943B-63BB-798B-DA3A-B5BC26BD15A7}"/>
              </a:ext>
            </a:extLst>
          </p:cNvPr>
          <p:cNvSpPr>
            <a:spLocks noGrp="1"/>
          </p:cNvSpPr>
          <p:nvPr>
            <p:ph sz="half" idx="2"/>
          </p:nvPr>
        </p:nvSpPr>
        <p:spPr/>
        <p:txBody>
          <a:bodyPr>
            <a:normAutofit/>
          </a:bodyPr>
          <a:lstStyle/>
          <a:p>
            <a:r>
              <a:rPr lang="en-IN" sz="2400" dirty="0">
                <a:solidFill>
                  <a:schemeClr val="bg1"/>
                </a:solidFill>
                <a:latin typeface="Times New Roman" panose="02020603050405020304" pitchFamily="18" charset="0"/>
                <a:cs typeface="Times New Roman" panose="02020603050405020304" pitchFamily="18" charset="0"/>
              </a:rPr>
              <a:t>Implement Training Integration</a:t>
            </a:r>
          </a:p>
          <a:p>
            <a:r>
              <a:rPr lang="en-IN" sz="2400" dirty="0">
                <a:solidFill>
                  <a:schemeClr val="bg1"/>
                </a:solidFill>
                <a:latin typeface="Times New Roman" panose="02020603050405020304" pitchFamily="18" charset="0"/>
                <a:cs typeface="Times New Roman" panose="02020603050405020304" pitchFamily="18" charset="0"/>
              </a:rPr>
              <a:t>Monitor Performance Metrics</a:t>
            </a:r>
          </a:p>
          <a:p>
            <a:r>
              <a:rPr lang="en-IN" sz="2400" dirty="0">
                <a:solidFill>
                  <a:schemeClr val="bg1"/>
                </a:solidFill>
                <a:latin typeface="Times New Roman" panose="02020603050405020304" pitchFamily="18" charset="0"/>
                <a:cs typeface="Times New Roman" panose="02020603050405020304" pitchFamily="18" charset="0"/>
              </a:rPr>
              <a:t>Promote Continuous Improvement</a:t>
            </a:r>
          </a:p>
        </p:txBody>
      </p:sp>
      <p:pic>
        <p:nvPicPr>
          <p:cNvPr id="5" name="Picture 5">
            <a:extLst>
              <a:ext uri="{FF2B5EF4-FFF2-40B4-BE49-F238E27FC236}">
                <a16:creationId xmlns:a16="http://schemas.microsoft.com/office/drawing/2014/main" id="{18A404B5-DB44-61D4-06B4-5FB085876C69}"/>
              </a:ext>
            </a:extLst>
          </p:cNvPr>
          <p:cNvPicPr/>
          <p:nvPr/>
        </p:nvPicPr>
        <p:blipFill>
          <a:blip r:embed="rId2"/>
          <a:stretch/>
        </p:blipFill>
        <p:spPr>
          <a:xfrm>
            <a:off x="7796614" y="467360"/>
            <a:ext cx="3043545" cy="2473560"/>
          </a:xfrm>
          <a:prstGeom prst="rect">
            <a:avLst/>
          </a:prstGeom>
          <a:ln>
            <a:noFill/>
          </a:ln>
        </p:spPr>
      </p:pic>
      <p:pic>
        <p:nvPicPr>
          <p:cNvPr id="6" name="Picture 5">
            <a:extLst>
              <a:ext uri="{FF2B5EF4-FFF2-40B4-BE49-F238E27FC236}">
                <a16:creationId xmlns:a16="http://schemas.microsoft.com/office/drawing/2014/main" id="{D92E313E-FE7D-9DF9-DF9B-F3524D0701F5}"/>
              </a:ext>
            </a:extLst>
          </p:cNvPr>
          <p:cNvPicPr>
            <a:picLocks noChangeAspect="1"/>
          </p:cNvPicPr>
          <p:nvPr/>
        </p:nvPicPr>
        <p:blipFill>
          <a:blip r:embed="rId3"/>
          <a:stretch>
            <a:fillRect/>
          </a:stretch>
        </p:blipFill>
        <p:spPr>
          <a:xfrm>
            <a:off x="532203" y="467360"/>
            <a:ext cx="2271395" cy="724792"/>
          </a:xfrm>
          <a:prstGeom prst="rect">
            <a:avLst/>
          </a:prstGeom>
        </p:spPr>
      </p:pic>
    </p:spTree>
    <p:extLst>
      <p:ext uri="{BB962C8B-B14F-4D97-AF65-F5344CB8AC3E}">
        <p14:creationId xmlns:p14="http://schemas.microsoft.com/office/powerpoint/2010/main" val="2791568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9DA8B903-33E7-76D6-20D3-2494C9D8FA3D}"/>
              </a:ext>
            </a:extLst>
          </p:cNvPr>
          <p:cNvGraphicFramePr/>
          <p:nvPr>
            <p:extLst>
              <p:ext uri="{D42A27DB-BD31-4B8C-83A1-F6EECF244321}">
                <p14:modId xmlns:p14="http://schemas.microsoft.com/office/powerpoint/2010/main" val="1234029965"/>
              </p:ext>
            </p:extLst>
          </p:nvPr>
        </p:nvGraphicFramePr>
        <p:xfrm>
          <a:off x="2031999" y="167951"/>
          <a:ext cx="9267372" cy="64381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39247345-F0E4-5281-A7FB-C88116887AE8}"/>
              </a:ext>
            </a:extLst>
          </p:cNvPr>
          <p:cNvPicPr>
            <a:picLocks noChangeAspect="1"/>
          </p:cNvPicPr>
          <p:nvPr/>
        </p:nvPicPr>
        <p:blipFill>
          <a:blip r:embed="rId7"/>
          <a:stretch>
            <a:fillRect/>
          </a:stretch>
        </p:blipFill>
        <p:spPr>
          <a:xfrm>
            <a:off x="532203" y="467360"/>
            <a:ext cx="2271395" cy="724792"/>
          </a:xfrm>
          <a:prstGeom prst="rect">
            <a:avLst/>
          </a:prstGeom>
        </p:spPr>
      </p:pic>
    </p:spTree>
    <p:extLst>
      <p:ext uri="{BB962C8B-B14F-4D97-AF65-F5344CB8AC3E}">
        <p14:creationId xmlns:p14="http://schemas.microsoft.com/office/powerpoint/2010/main" val="3253876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B798FF4C-DB8E-DB06-5747-BF4C31B5AF13}"/>
              </a:ext>
            </a:extLst>
          </p:cNvPr>
          <p:cNvGraphicFramePr/>
          <p:nvPr>
            <p:extLst>
              <p:ext uri="{D42A27DB-BD31-4B8C-83A1-F6EECF244321}">
                <p14:modId xmlns:p14="http://schemas.microsoft.com/office/powerpoint/2010/main" val="2677798778"/>
              </p:ext>
            </p:extLst>
          </p:nvPr>
        </p:nvGraphicFramePr>
        <p:xfrm>
          <a:off x="295656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a:extLst>
              <a:ext uri="{FF2B5EF4-FFF2-40B4-BE49-F238E27FC236}">
                <a16:creationId xmlns:a16="http://schemas.microsoft.com/office/drawing/2014/main" id="{33451EF2-D183-A9C7-FC69-4B044D87BAD4}"/>
              </a:ext>
            </a:extLst>
          </p:cNvPr>
          <p:cNvPicPr>
            <a:picLocks noChangeAspect="1"/>
          </p:cNvPicPr>
          <p:nvPr/>
        </p:nvPicPr>
        <p:blipFill>
          <a:blip r:embed="rId7"/>
          <a:stretch>
            <a:fillRect/>
          </a:stretch>
        </p:blipFill>
        <p:spPr>
          <a:xfrm>
            <a:off x="532203" y="467360"/>
            <a:ext cx="2271395" cy="724792"/>
          </a:xfrm>
          <a:prstGeom prst="rect">
            <a:avLst/>
          </a:prstGeom>
        </p:spPr>
      </p:pic>
    </p:spTree>
    <p:extLst>
      <p:ext uri="{BB962C8B-B14F-4D97-AF65-F5344CB8AC3E}">
        <p14:creationId xmlns:p14="http://schemas.microsoft.com/office/powerpoint/2010/main" val="2107627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7757B-C58B-DFA7-37F6-2D62E6ACFE39}"/>
              </a:ext>
            </a:extLst>
          </p:cNvPr>
          <p:cNvSpPr>
            <a:spLocks noGrp="1"/>
          </p:cNvSpPr>
          <p:nvPr>
            <p:ph type="title"/>
          </p:nvPr>
        </p:nvSpPr>
        <p:spPr>
          <a:xfrm>
            <a:off x="1484311" y="685800"/>
            <a:ext cx="10018713" cy="962025"/>
          </a:xfrm>
        </p:spPr>
        <p:txBody>
          <a:bodyPr/>
          <a:lstStyle/>
          <a:p>
            <a:r>
              <a:rPr lang="en-IN" sz="4400" b="1" dirty="0">
                <a:solidFill>
                  <a:schemeClr val="accent1"/>
                </a:solidFill>
                <a:latin typeface="Times New Roman" panose="02020603050405020304" pitchFamily="18" charset="0"/>
                <a:cs typeface="Times New Roman" panose="02020603050405020304" pitchFamily="18" charset="0"/>
              </a:rPr>
              <a:t>Services</a:t>
            </a:r>
          </a:p>
        </p:txBody>
      </p:sp>
      <p:pic>
        <p:nvPicPr>
          <p:cNvPr id="4" name="Picture 3">
            <a:extLst>
              <a:ext uri="{FF2B5EF4-FFF2-40B4-BE49-F238E27FC236}">
                <a16:creationId xmlns:a16="http://schemas.microsoft.com/office/drawing/2014/main" id="{BC7DF3FD-08EF-4A60-B89B-BDE2E758E4B0}"/>
              </a:ext>
            </a:extLst>
          </p:cNvPr>
          <p:cNvPicPr>
            <a:picLocks noChangeAspect="1"/>
          </p:cNvPicPr>
          <p:nvPr/>
        </p:nvPicPr>
        <p:blipFill>
          <a:blip r:embed="rId2"/>
          <a:stretch>
            <a:fillRect/>
          </a:stretch>
        </p:blipFill>
        <p:spPr>
          <a:xfrm>
            <a:off x="240061" y="2078353"/>
            <a:ext cx="2488499" cy="3743146"/>
          </a:xfrm>
          <a:prstGeom prst="rect">
            <a:avLst/>
          </a:prstGeom>
        </p:spPr>
      </p:pic>
      <p:pic>
        <p:nvPicPr>
          <p:cNvPr id="6" name="Picture 5">
            <a:extLst>
              <a:ext uri="{FF2B5EF4-FFF2-40B4-BE49-F238E27FC236}">
                <a16:creationId xmlns:a16="http://schemas.microsoft.com/office/drawing/2014/main" id="{C0641177-030C-E35F-FA9D-53FE40609143}"/>
              </a:ext>
            </a:extLst>
          </p:cNvPr>
          <p:cNvPicPr>
            <a:picLocks noChangeAspect="1"/>
          </p:cNvPicPr>
          <p:nvPr/>
        </p:nvPicPr>
        <p:blipFill>
          <a:blip r:embed="rId3"/>
          <a:stretch>
            <a:fillRect/>
          </a:stretch>
        </p:blipFill>
        <p:spPr>
          <a:xfrm>
            <a:off x="3275262" y="2129792"/>
            <a:ext cx="2498147" cy="3674560"/>
          </a:xfrm>
          <a:prstGeom prst="rect">
            <a:avLst/>
          </a:prstGeom>
        </p:spPr>
      </p:pic>
      <p:pic>
        <p:nvPicPr>
          <p:cNvPr id="8" name="Picture 7">
            <a:extLst>
              <a:ext uri="{FF2B5EF4-FFF2-40B4-BE49-F238E27FC236}">
                <a16:creationId xmlns:a16="http://schemas.microsoft.com/office/drawing/2014/main" id="{CC1C76ED-E043-D768-3801-3D84AE20422E}"/>
              </a:ext>
            </a:extLst>
          </p:cNvPr>
          <p:cNvPicPr>
            <a:picLocks noChangeAspect="1"/>
          </p:cNvPicPr>
          <p:nvPr/>
        </p:nvPicPr>
        <p:blipFill>
          <a:blip r:embed="rId4"/>
          <a:stretch>
            <a:fillRect/>
          </a:stretch>
        </p:blipFill>
        <p:spPr>
          <a:xfrm>
            <a:off x="6320112" y="2112646"/>
            <a:ext cx="2507491" cy="3708852"/>
          </a:xfrm>
          <a:prstGeom prst="rect">
            <a:avLst/>
          </a:prstGeom>
        </p:spPr>
      </p:pic>
      <p:pic>
        <p:nvPicPr>
          <p:cNvPr id="10" name="Picture 9">
            <a:extLst>
              <a:ext uri="{FF2B5EF4-FFF2-40B4-BE49-F238E27FC236}">
                <a16:creationId xmlns:a16="http://schemas.microsoft.com/office/drawing/2014/main" id="{4BDF2E57-9B75-BC98-3645-A57FF18F7C64}"/>
              </a:ext>
            </a:extLst>
          </p:cNvPr>
          <p:cNvPicPr>
            <a:picLocks noChangeAspect="1"/>
          </p:cNvPicPr>
          <p:nvPr/>
        </p:nvPicPr>
        <p:blipFill>
          <a:blip r:embed="rId5"/>
          <a:stretch>
            <a:fillRect/>
          </a:stretch>
        </p:blipFill>
        <p:spPr>
          <a:xfrm>
            <a:off x="9374306" y="2095500"/>
            <a:ext cx="2486458" cy="3708852"/>
          </a:xfrm>
          <a:prstGeom prst="rect">
            <a:avLst/>
          </a:prstGeom>
        </p:spPr>
      </p:pic>
      <p:pic>
        <p:nvPicPr>
          <p:cNvPr id="3" name="Picture 2">
            <a:extLst>
              <a:ext uri="{FF2B5EF4-FFF2-40B4-BE49-F238E27FC236}">
                <a16:creationId xmlns:a16="http://schemas.microsoft.com/office/drawing/2014/main" id="{338F54A2-BDAF-341F-C303-E559D70C67FD}"/>
              </a:ext>
            </a:extLst>
          </p:cNvPr>
          <p:cNvPicPr>
            <a:picLocks noChangeAspect="1"/>
          </p:cNvPicPr>
          <p:nvPr/>
        </p:nvPicPr>
        <p:blipFill>
          <a:blip r:embed="rId6"/>
          <a:stretch>
            <a:fillRect/>
          </a:stretch>
        </p:blipFill>
        <p:spPr>
          <a:xfrm>
            <a:off x="532203" y="467360"/>
            <a:ext cx="2271395" cy="724792"/>
          </a:xfrm>
          <a:prstGeom prst="rect">
            <a:avLst/>
          </a:prstGeom>
        </p:spPr>
      </p:pic>
    </p:spTree>
    <p:extLst>
      <p:ext uri="{BB962C8B-B14F-4D97-AF65-F5344CB8AC3E}">
        <p14:creationId xmlns:p14="http://schemas.microsoft.com/office/powerpoint/2010/main" val="434821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A9DA5-428C-53D9-BCC8-1947102849F5}"/>
              </a:ext>
            </a:extLst>
          </p:cNvPr>
          <p:cNvSpPr>
            <a:spLocks noGrp="1"/>
          </p:cNvSpPr>
          <p:nvPr>
            <p:ph type="title"/>
          </p:nvPr>
        </p:nvSpPr>
        <p:spPr>
          <a:xfrm>
            <a:off x="1370009" y="350521"/>
            <a:ext cx="10018713" cy="1102360"/>
          </a:xfrm>
        </p:spPr>
        <p:txBody>
          <a:bodyPr>
            <a:normAutofit/>
          </a:bodyPr>
          <a:lstStyle/>
          <a:p>
            <a:r>
              <a:rPr lang="en-IN" sz="4400" b="1" dirty="0">
                <a:solidFill>
                  <a:schemeClr val="accent1"/>
                </a:solidFill>
                <a:latin typeface="Times New Roman" panose="02020603050405020304" pitchFamily="18" charset="0"/>
                <a:cs typeface="Times New Roman" panose="02020603050405020304" pitchFamily="18" charset="0"/>
              </a:rPr>
              <a:t>Features</a:t>
            </a:r>
          </a:p>
        </p:txBody>
      </p:sp>
      <p:sp>
        <p:nvSpPr>
          <p:cNvPr id="4" name="Content Placeholder 3">
            <a:extLst>
              <a:ext uri="{FF2B5EF4-FFF2-40B4-BE49-F238E27FC236}">
                <a16:creationId xmlns:a16="http://schemas.microsoft.com/office/drawing/2014/main" id="{AA00826D-5839-24F2-9A76-EE3B21372A96}"/>
              </a:ext>
            </a:extLst>
          </p:cNvPr>
          <p:cNvSpPr>
            <a:spLocks noGrp="1"/>
          </p:cNvSpPr>
          <p:nvPr>
            <p:ph sz="half" idx="1"/>
          </p:nvPr>
        </p:nvSpPr>
        <p:spPr>
          <a:xfrm>
            <a:off x="1056638" y="1778001"/>
            <a:ext cx="5322727" cy="4968239"/>
          </a:xfrm>
        </p:spPr>
        <p:txBody>
          <a:bodyPr>
            <a:noAutofit/>
          </a:bodyPr>
          <a:lstStyle/>
          <a:p>
            <a:pPr algn="just"/>
            <a:r>
              <a:rPr lang="en-US" sz="2200" dirty="0">
                <a:solidFill>
                  <a:schemeClr val="bg1"/>
                </a:solidFill>
              </a:rPr>
              <a:t>User Registration and Profiles</a:t>
            </a:r>
          </a:p>
          <a:p>
            <a:pPr algn="just"/>
            <a:r>
              <a:rPr lang="en-US" sz="2200" dirty="0">
                <a:solidFill>
                  <a:schemeClr val="bg1"/>
                </a:solidFill>
              </a:rPr>
              <a:t>Application  Submission</a:t>
            </a:r>
          </a:p>
          <a:p>
            <a:pPr algn="just"/>
            <a:r>
              <a:rPr lang="en-US" sz="2200" dirty="0">
                <a:solidFill>
                  <a:schemeClr val="bg1"/>
                </a:solidFill>
              </a:rPr>
              <a:t>Rating and Reviews</a:t>
            </a:r>
          </a:p>
          <a:p>
            <a:pPr algn="just"/>
            <a:r>
              <a:rPr lang="en-US" sz="2200" dirty="0">
                <a:solidFill>
                  <a:schemeClr val="bg1"/>
                </a:solidFill>
              </a:rPr>
              <a:t>Dashboard for Admin</a:t>
            </a:r>
          </a:p>
          <a:p>
            <a:pPr algn="just"/>
            <a:r>
              <a:rPr lang="en-US" sz="2200" dirty="0">
                <a:solidFill>
                  <a:schemeClr val="bg1"/>
                </a:solidFill>
              </a:rPr>
              <a:t>Feedback Mechanism</a:t>
            </a:r>
            <a:endParaRPr lang="en-IN" sz="2200" dirty="0"/>
          </a:p>
          <a:p>
            <a:pPr marL="0" indent="0" algn="just">
              <a:buNone/>
            </a:pPr>
            <a:endParaRPr lang="en-US" sz="2200" dirty="0">
              <a:solidFill>
                <a:schemeClr val="bg1"/>
              </a:solidFill>
            </a:endParaRPr>
          </a:p>
        </p:txBody>
      </p:sp>
      <p:sp>
        <p:nvSpPr>
          <p:cNvPr id="5" name="Content Placeholder 4">
            <a:extLst>
              <a:ext uri="{FF2B5EF4-FFF2-40B4-BE49-F238E27FC236}">
                <a16:creationId xmlns:a16="http://schemas.microsoft.com/office/drawing/2014/main" id="{D38ED1A5-9033-4087-2CCC-043385164D3C}"/>
              </a:ext>
            </a:extLst>
          </p:cNvPr>
          <p:cNvSpPr>
            <a:spLocks noGrp="1"/>
          </p:cNvSpPr>
          <p:nvPr>
            <p:ph sz="half" idx="2"/>
          </p:nvPr>
        </p:nvSpPr>
        <p:spPr>
          <a:xfrm>
            <a:off x="6607966" y="1452881"/>
            <a:ext cx="5197953" cy="4968239"/>
          </a:xfrm>
        </p:spPr>
        <p:txBody>
          <a:bodyPr>
            <a:noAutofit/>
          </a:bodyPr>
          <a:lstStyle/>
          <a:p>
            <a:pPr algn="just"/>
            <a:r>
              <a:rPr lang="en-US" sz="2200" dirty="0">
                <a:solidFill>
                  <a:schemeClr val="bg1"/>
                </a:solidFill>
              </a:rPr>
              <a:t>Analytics and Reporting</a:t>
            </a:r>
          </a:p>
          <a:p>
            <a:pPr algn="just"/>
            <a:r>
              <a:rPr lang="en-US" sz="2200" dirty="0">
                <a:solidFill>
                  <a:schemeClr val="bg1"/>
                </a:solidFill>
              </a:rPr>
              <a:t>Mobile Compatibility</a:t>
            </a:r>
          </a:p>
          <a:p>
            <a:pPr algn="just"/>
            <a:r>
              <a:rPr lang="en-US" sz="2200" dirty="0">
                <a:solidFill>
                  <a:schemeClr val="bg1"/>
                </a:solidFill>
              </a:rPr>
              <a:t>Security Measures</a:t>
            </a:r>
          </a:p>
          <a:p>
            <a:pPr algn="just"/>
            <a:r>
              <a:rPr lang="en-US" sz="2200" dirty="0">
                <a:solidFill>
                  <a:schemeClr val="bg1"/>
                </a:solidFill>
              </a:rPr>
              <a:t>Form for applicant and customers</a:t>
            </a:r>
          </a:p>
          <a:p>
            <a:pPr algn="just"/>
            <a:r>
              <a:rPr lang="en-US" sz="2200" dirty="0">
                <a:solidFill>
                  <a:schemeClr val="bg1"/>
                </a:solidFill>
              </a:rPr>
              <a:t>Support and Help Center</a:t>
            </a:r>
          </a:p>
        </p:txBody>
      </p:sp>
      <p:pic>
        <p:nvPicPr>
          <p:cNvPr id="6" name="Picture 5">
            <a:extLst>
              <a:ext uri="{FF2B5EF4-FFF2-40B4-BE49-F238E27FC236}">
                <a16:creationId xmlns:a16="http://schemas.microsoft.com/office/drawing/2014/main" id="{1809978D-D425-4FFA-F4C8-45B095E99B76}"/>
              </a:ext>
            </a:extLst>
          </p:cNvPr>
          <p:cNvPicPr>
            <a:picLocks noChangeAspect="1"/>
          </p:cNvPicPr>
          <p:nvPr/>
        </p:nvPicPr>
        <p:blipFill>
          <a:blip r:embed="rId2"/>
          <a:stretch>
            <a:fillRect/>
          </a:stretch>
        </p:blipFill>
        <p:spPr>
          <a:xfrm>
            <a:off x="532203" y="497840"/>
            <a:ext cx="2271395" cy="724792"/>
          </a:xfrm>
          <a:prstGeom prst="rect">
            <a:avLst/>
          </a:prstGeom>
        </p:spPr>
      </p:pic>
    </p:spTree>
    <p:extLst>
      <p:ext uri="{BB962C8B-B14F-4D97-AF65-F5344CB8AC3E}">
        <p14:creationId xmlns:p14="http://schemas.microsoft.com/office/powerpoint/2010/main" val="7695135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docProps/app.xml><?xml version="1.0" encoding="utf-8"?>
<Properties xmlns="http://schemas.openxmlformats.org/officeDocument/2006/extended-properties" xmlns:vt="http://schemas.openxmlformats.org/officeDocument/2006/docPropsVTypes">
  <Template>TM03457496[[fn=Parallax]]</Template>
  <TotalTime>2281</TotalTime>
  <Words>621</Words>
  <Application>Microsoft Office PowerPoint</Application>
  <PresentationFormat>Widescreen</PresentationFormat>
  <Paragraphs>108</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Corbel</vt:lpstr>
      <vt:lpstr>Courier New</vt:lpstr>
      <vt:lpstr>Eudoxus Sans</vt:lpstr>
      <vt:lpstr>p22-mackinac-pro</vt:lpstr>
      <vt:lpstr>Times New Roman</vt:lpstr>
      <vt:lpstr>Parallax</vt:lpstr>
      <vt:lpstr>PowerPoint Presentation</vt:lpstr>
      <vt:lpstr>Introduction</vt:lpstr>
      <vt:lpstr>Problem Statement:</vt:lpstr>
      <vt:lpstr>Purpose</vt:lpstr>
      <vt:lpstr>Objectives</vt:lpstr>
      <vt:lpstr>PowerPoint Presentation</vt:lpstr>
      <vt:lpstr>PowerPoint Presentation</vt:lpstr>
      <vt:lpstr>Services</vt:lpstr>
      <vt:lpstr>Features</vt:lpstr>
      <vt:lpstr>PowerPoint Presentation</vt:lpstr>
      <vt:lpstr>Advantages</vt:lpstr>
      <vt:lpstr>Future Scope</vt:lpstr>
      <vt:lpstr>Benefits of Using the System </vt:lpstr>
      <vt:lpstr>Current Challenges in Security Guard Hiring </vt:lpstr>
      <vt:lpstr>Conclusion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Sairaj Balsane</dc:creator>
  <cp:lastModifiedBy>53 Hulule Aditya</cp:lastModifiedBy>
  <cp:revision>9</cp:revision>
  <dcterms:created xsi:type="dcterms:W3CDTF">2023-12-29T04:20:01Z</dcterms:created>
  <dcterms:modified xsi:type="dcterms:W3CDTF">2024-01-01T06:15:58Z</dcterms:modified>
</cp:coreProperties>
</file>

<file path=docProps/thumbnail.jpeg>
</file>